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Software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Software in Our Daily Lives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has become an integral part of modern society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influences our daily lives in various areas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communication to entertainment, software plays a critical role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explore the significance of software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Communication Revolution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has transformed the way we communicate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Platforms like social media and messaging apps have made global connectivity seamless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Instantaneous communication has become the norm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enables real-time collaboration and information sharing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Enhancing Efficiency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has greatly improved efficiency in various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and optimization algorithms streamline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Tasks that once took hours can now be accomplished in minutes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allows for accurate data analysis and informed decision-making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Entertainment Revolution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has transformed the entertainment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Streaming platforms have changed the way we consume media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and augmented reality technologies offer immersive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powers realistic graphics and interactive gaming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2023-10-17T08:45:19Z</dcterms:created>
  <dcterms:modified xsi:type="dcterms:W3CDTF">2023-10-17T08:45:19Z</dcterms:modified>
</cp:coreProperties>
</file>