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Monster's Graveyard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A Spooky Journey Through the Land of the Undead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Welcome to The Monster's Graveyard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Discover the eerie world of the undead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Uncover the secrets of the night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Prepare to be thrilled and terrified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Rising of the Monster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Light with my eyes behind an eerie sight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My monster from his slab began to rise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To my surprise, he did the to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was a graveyard man, rising from his tomb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Gathering of the Undead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zombies were having fun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party had just begun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Wolves, Dracula, and his son arrived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scene was rocking, Igor was alive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Monster's Smash Hit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My monster's smash is the hit of the land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youth love the high-energy sound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coffin banners are about to come alive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But the vocal group, the Crypt Killer Five, keeps them in the vibe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 the Monster's Graveyard, it's a smash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With the monster to man, it's always a bash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Join the graveyard band, rock the night away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Embrace the spooky and celebrate the decay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2023-10-16T18:08:57Z</dcterms:created>
  <dcterms:modified xsi:type="dcterms:W3CDTF">2023-10-16T18:08:57Z</dcterms:modified>
</cp:coreProperties>
</file>