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Highly Anticipated Season 5 of Fortnite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Leaked Intro, Map Concepts, Collaborations, and More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Leaked Intro of Season 5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 of the fifth season of the fourth chapter of Fortnite leaked before release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Watch the full trailer to reveal all the details of the future life event in Fortnite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Map Concepts and Old Locations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miners describe Season 5 to include old locations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Several map concepts have been shared, choose your favorite in the comments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Collaborations in Season 5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Microsoft plans to collaborate with Epic Games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Possible collaborations with Call of Duty and Overwatch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Jaie Skeleton Skin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Jaie Skeleton skin expected to release in the Item Shop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Previous teaser in the Item Shop, new release date set for October 20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Giveaway and 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Opportunity to win Crew, Battle Pass, or bundle from the Item Shop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Subscribe, like the video, and comment to participate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Stay tuned for updates on Fortnite Season 5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2023-10-17T21:26:00Z</dcterms:created>
  <dcterms:modified xsi:type="dcterms:W3CDTF">2023-10-17T21:26:00Z</dcterms:modified>
</cp:coreProperties>
</file>