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IP Addresses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Simplified Explanation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IP Addresses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 addresses are numerical labels assigned to devices on a network.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two main versions: IPv4 and IPv6.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IPv4 addresses consist of 32 bits, while IPv6 addresses consist of 128 bits.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IPv4 addresses allow for around 4 billion unique addresses.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IP Address 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IPv4 addresses are written in decimal form, separated by periods.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address is divided into four sections, called octets.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octet contains a value between 0 and 255.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IPv6 addresses use hexadecimal notation and are separated by colons.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IP Address Classes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IPv4 addresses are divided into different classes: A, B, C, D, and 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Classes A, B, and C are commonly used for general purposes.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 D addresses are reserved for multicasting, while Class E addresses are reserved for experimental purposes.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IPv6 does not have predefined classes.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Public and Private IP Addresses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IPv4 has a distinction between public and private IP addresses.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 IP addresses are globally unique and assigned to devices connected to the internet.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IP addresses are used within local networks and are not routable on the internet.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IPv6 also has a similar distinction between unique global and private addresses.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 Exhaustion and IPv6 Adoption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Due to the limited number of IPv4 addresses, address exhaustion became a concern.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IPv6 was introduced to resolve this issue.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IPv6 provides a much larger address space, allowing for an almost infinite number of unique addresses.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adoption of IPv6 has been relatively slow compared to IPv4.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2023-10-16T14:10:00Z</dcterms:created>
  <dcterms:modified xsi:type="dcterms:W3CDTF">2023-10-16T14:10:00Z</dcterms:modified>
</cp:coreProperties>
</file>