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Psychopathic Traits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characteristics and implications of psychopathy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Psychopathy is a pathological personality disorder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lies between normality and pathology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display excellent reality testing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lack delusions or hallucinations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Psychopathy is not a mental illness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a severe character disorder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Living with a psychopath can be challenging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Psychopathy vs Sociopathy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Psychopathy and sociopathy are outdated terms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now considered part of antisocial and dissocial personality disorders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Both share common characteristics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exhibit rationality and high intelligence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can display alarming behaviors from a young age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person's upbringing cannot entirely change their psychopathic character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are born, not made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Traits of Psychopaths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lack emotional empathy and attachment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do not experience compassion or sorrow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are highly manipulative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skilled at deceiving others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exhibit extreme egocentrism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view people as objects or resources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are devoid of guilt and remorse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Psychopathic Behaviors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engage in risk-taking behaviors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a high threshold for pain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are comfortable with violence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lack fear for their own lives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possess a predatory nature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see others as prey or resources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have no genuine attachments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Interacting with Psychopaths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attempt to change or reform a psychopath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resistant to treatment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Take their threats seriously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can hold grudges for decades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conflict with psychopaths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excel in psychological warfare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Psychopaths lack remorse or conscience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2023-10-18T16:30:19Z</dcterms:created>
  <dcterms:modified xsi:type="dcterms:W3CDTF">2023-10-18T16:30:19Z</dcterms:modified>
</cp:coreProperties>
</file>