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Complexity of World War II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Unraveling the Story Behind Germany's Invasion of the USSR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7" name="Shape 1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War Continues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German occupation of Denmark and Norway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Preparations for the invasion of France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British resistance and the Blitz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Italian involvement in North Africa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Turning Tides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Soviet-German War intensifies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Battle of Stalingrad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Concentration camps and death marches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Allied forces gain momentum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Allied Success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D-Day and the liberation of France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Resistance movements across Europe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Fall of Mussolini and division of Italy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Germany's retreat and occupation zones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Pacific Theater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Japanese expansion in Southeast Asia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Attack on Pearl Harbor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Allied resistance in the Pacific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Atomic bombings of Hiroshima and Nagasaki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Final Days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Germany's surrender and occupation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division of Germany and Berlin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Post-war trials and repercussions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end of World War II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Childhood perceptions: Germany's invasion and USSR's victory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reality: A more complex and intricate narrative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Historical backdrop: Austrian events in 1904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15-year-old boy's dreams and aspirations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Journey Begins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Moving to Munich at 15 years old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outbreak of World War I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Disappointment as allies lose the war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Growing frustration and change in appearance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Versailles Treaty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Implications of the Versailles Peace Treaty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Reparations and territorial adjustments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Hyperinflation and currency devaluation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Benito Mussolini's rise to power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Hitler's Rise to Power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Failed coup attempt and increasing popularity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formation of Hitlerjugend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Influence of Mussolini and the march on Rome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Resting period and growing media attention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Consolidation of Power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Night of the Long Knives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Elimination of potential rivals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Hitler becomes the leader and abolishes the presidency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Rapid militarization and territorial gains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International Relations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Dawes Plan and loans from the US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Anti-Comintern Pact with Japan and Italy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Munich Agreement and division of Czechoslovakia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Secret negotiations with the UK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World in Crisis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Outbreak of the Great Depression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impact on Germany's plan for reparations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Mass unemployment and social instability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Germany's increasingly radical views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Outbreak of World War II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German invasion of Poland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Response from the UK and France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Tensions between Germany and the Soviet Union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Non-intervention of the US initially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2023-10-18T19:44:35Z</dcterms:created>
  <dcterms:modified xsi:type="dcterms:W3CDTF">2023-10-18T19:44:35Z</dcterms:modified>
</cp:coreProperties>
</file>