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Rise and Survival of Poland in World War II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Historical Analysis and Strategic Insights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Poland's Role in World War II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Poland, a nation caught in the midst of war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Strategic insights into Poland's survival tactics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impact of historical events on Poland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challenges faced by Poland in World War II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Poland's Defensive Efforts and Strategies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Poland's defensive approach against German invasion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Utilizing strategic alliances and non-aggression pacts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significance of defensive doctrines and military planning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Poland's geographical advantages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Soviet Threat and Polish Countermeasures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Soviet Union's expansionist ambitions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Poland's response to Soviet aggression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Strategies to thwart Soviet justifications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Maintaining territorial integrity through diplomatic maneuvering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Allied Support and the Battle for Survival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Allied support on Poland's survival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challenges faced by Poland amidst a crumbling Allied front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Strategic insights into Poland's role in the larger war effort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resilience and determination of the Polish people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Legacy and Lessons from Poland's War Experience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Poland's legacy in World War II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Lessons learned from Poland's survival strategies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Applying historical insights to contemporary conflicts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enduring strength and resilience of the Polish nation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2023-10-17T20:29:28Z</dcterms:created>
  <dcterms:modified xsi:type="dcterms:W3CDTF">2023-10-17T20:29:28Z</dcterms:modified>
</cp:coreProperties>
</file>