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Mastering Formulas in Microsoft Excel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Unlock the Power of Excel Functions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Formulas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Formulas are the backbone of Microsoft Excel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Formulas start with the equal sign (=)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Example: =C12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Result: 4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Addition Formula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 values from multiple cells by using the plus sign (+)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Example: =C12 + C13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Result: Easy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Option to use a sum formula for adding a larger range of cells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Sum Formula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the SUM formula to easily add a range of cells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Example: =SUM(C1:C10)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Result: 102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Multiple methods to select the range of cells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Product Formula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Multiply values from multiple cells using the PRODUCT formula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Example: =PRODUCT(C1:C10)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Result: Very large number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No need to type the closing parenthesis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Count Formula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Count the number of cells with numbers using the COUNT formula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Example: =COUNT(C1:C10)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Result: 7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Counts binary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Min and Max Formulas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the MIN formula to find the lowest number in a range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Example: =MIN(C16:C18)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Result: 8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MAX formula finds the highest number in a range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You now have a solid understanding of basic Excel formulas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Next, let's explore powerful formatting techniques</a:t>
            </a:r>
            <a:endParaRPr lang="en-US" sz="1600" dirty="0"/>
          </a:p>
        </p:txBody>
      </p:sp>
      <p:pic>
        <p:nvPicPr>
          <p:cNvPr id="5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6" name="Text 3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2023-10-16T18:30:03Z</dcterms:created>
  <dcterms:modified xsi:type="dcterms:W3CDTF">2023-10-16T18:30:03Z</dcterms:modified>
</cp:coreProperties>
</file>