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Carbon Footprint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Importance of Reducing CO2 Emissions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Carbon Footprint?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Measurement of greenhouse gas emissions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Indicates the environmental impact of various activities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Mainly measured in metric tons of CO2 equivalent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direct and indirect emissions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Causes of Carbon Footprint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Burning of fossil fuels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Deforestation and forest degradation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Industrial processes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Agriculture and livestock production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Impacts of High Carbon Footprint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and global warming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air pollution and health risks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Ecosystem disruption and biodiversity loss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effects on agriculture and food security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Reducing Carbon Footprint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Mitigation of climate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air quality and public health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Preservation of ecosystems and biodiversity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Sustainable and resilient economy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Actions to Reduce Carbon Footprint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 to clean and renewable energy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Energy-efficient practices and technologies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 sustainable transportation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 green and circular economy principles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2023-10-17T08:17:32Z</dcterms:created>
  <dcterms:modified xsi:type="dcterms:W3CDTF">2023-10-17T08:17:32Z</dcterms:modified>
</cp:coreProperties>
</file>