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notesMasterIdLst>
    <p:notesMasterId r:id="rId8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9" Type="http://schemas.openxmlformats.org/officeDocument/2006/relationships/presProps" Target="presProps.xml"/><Relationship Id="rId10" Type="http://schemas.openxmlformats.org/officeDocument/2006/relationships/viewProps" Target="viewProps.xml"/><Relationship Id="rId11" Type="http://schemas.openxmlformats.org/officeDocument/2006/relationships/theme" Target="theme/theme1.xml"/><Relationship Id="rId1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6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The Impact of Carbon Footprint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Exploring the Importance of Reducing CO2 Emissions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9" name="Shape 7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What is Carbon Footprint?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Measurement of greenhouse gas emissions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Indicates the environmental impact of various activities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Mainly measured in metric tons of CO2 equivalent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Includes direct and indirect emissions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Causes of Carbon Footprint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Burning of fossil fuels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Deforestation and forest degradation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Industrial processes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Agriculture and livestock production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Impacts of High Carbon Footprint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Climate change and global warming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Increased air pollution and health risks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Ecosystem disruption and biodiversity loss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Negative effects on agriculture and food security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Benefits of Reducing Carbon Footprint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Mitigation of climate change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Improved air quality and public health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Preservation of ecosystems and biodiversity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Sustainable and resilient economy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Actions to Reduce Carbon Footprint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Transition to clean and renewable energy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Energy-efficient practices and technologies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Promote sustainable transportation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Adopt green and circular economy principles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2023-10-17T08:17:32Z</dcterms:created>
  <dcterms:modified xsi:type="dcterms:W3CDTF">2023-10-17T08:17:32Z</dcterms:modified>
</cp:coreProperties>
</file>