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Business in the Global Economy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Role of Business in Economic Development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Business plays a crucial role in the global economy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drives economic growth and development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Businesses create jobs and generate wealth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Businesses contribute to innovation and technological advancements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Challenges in Translation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Translation is not always accurate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Language barriers can hinder effective communication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Misinterpretations can lead to misunderstandings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Translation challenges can impact business operations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Business and Government Relations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Businesses often interact with governments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Government policies and regulations can affect business operations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between businesses and governments can lead to economic development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Government support can help businesses thrive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Economic Opportunities in China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China offers significant business opportunities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 population and growing middle class create a large consumer market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Investing in China can lead to profit and growth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Chinese culture and market dynamics is crucial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Addressing Business Disputes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Disputes are common in business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dispute resolution is essential for maintaining business relationships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Mediation and arbitration can be used to resolve disputes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Proactive communication and negotiation can prevent disputes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Future of Business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Businesses need to adapt to the changing world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Technological advancements and automation impact business operations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Sustainability and responsible practices are becoming more important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future of business will be driven by innovation and ethical considerations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2023-10-16T17:52:51Z</dcterms:created>
  <dcterms:modified xsi:type="dcterms:W3CDTF">2023-10-16T17:52:51Z</dcterms:modified>
</cp:coreProperties>
</file>