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Interplay of Habits and Goals in Human Behavior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dynamics behind our actions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Debate in the literature: Habit vs. goal-driven behavior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the interaction between habits and goals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do they influence our actions?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role of habits in achieving outcomes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Habits, Goals, and Willpower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Controversy and back-and-forth in the science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interaction between habits, goals, and willpower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difficulty of determining their separate influence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habit in shaping behavior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Habits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interpretation of behavior as goal-directed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Habits as the underlying driver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misconception that habits aren't important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habits as fundamental to human experience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Changing Behavior: The Power of Anti-Smoking Campaigns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Effectiveness of anti-smoking initiatives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Evidence of behavior change through altering cues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Taxing cigarettes, banning smoking in public places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Removing cues and adding friction to disrupt habits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Separation of Goals and Habits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suggesting a separation between goals and habits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 of reconciling research findings and personal experience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lure of phenomenology and introspection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misconception that habits are insignificant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Mental Models: Integrating Habit and Goal Systems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different mental models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habit and goal systems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intriguing question for the future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Unraveling the complexities of their interaction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Habits as a constant presence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Occasional interventions for thoughtful 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ongoing exploration of the habit versus goal debate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Continuing research in understanding human behavior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2023-10-18T07:59:39Z</dcterms:created>
  <dcterms:modified xsi:type="dcterms:W3CDTF">2023-10-18T07:59:39Z</dcterms:modified>
</cp:coreProperties>
</file>