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Network Information Exchange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Benefits and Functionality of Network Connections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Network Information Exchange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Networks facilitate the exchange of information between devices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Connected devices rely on network connections for communication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Brain-computer interfaces enable information exchange with direct links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networks like Facebook connect users and facilitate information sharing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Network Connections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 connections can be point-to-point or multi-point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Dedicated links provide access to specific devices or departments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Voice communication often utilizes point-to-point connections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Advantages of network connections include sharing information and resources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Sharing Hardware Resources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Networks facilitate sharing of hardware resources like printers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include shared document printing among connected devices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Hardware resource sharing improves efficiency and reduces costs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Sharing Software Resources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Networks enable sharing of software resources for online activities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include online ticket booking and e-commerce platforms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Software resource sharing enhances convenience and accessibility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Network Performance and Reliability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 performance is crucial for efficient information exchange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Factors like response time, throughput, and reliability impact performance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network security is essential for maintaining reliability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performance and reliability is key for network optimization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2023-10-16T18:36:08Z</dcterms:created>
  <dcterms:modified xsi:type="dcterms:W3CDTF">2023-10-16T18:36:08Z</dcterms:modified>
</cp:coreProperties>
</file>