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Data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the Potential of Machine Learning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and engine: The driving forces behind innovation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data scientist in the era of cloud computing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multi-cloud platforms for data optimization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machine learning and data-enabled insights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in Data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flow of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the relevance of machine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quality and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Handling unstructured data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modeling and pattern recognition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Automating decision-making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hidden insights and trends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efficiency and accuracy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Multi-Cloud Integration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data storage and processing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scalability and flexibility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Maximizing data security and privacy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specialized cloud services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Data-Enabled Insights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data-driven decision 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new business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societal challenges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Advancing technological innovation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2023-10-16T12:38:18Z</dcterms:created>
  <dcterms:modified xsi:type="dcterms:W3CDTF">2023-10-16T12:38:18Z</dcterms:modified>
</cp:coreProperties>
</file>