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Plant Hormones: Regulating Growth and Development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Role of Plant Hormones in Plant Physiology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Plants are immobile organisms without a nervous system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Plant hormones act as signaling molecules to regulate plant growth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Hormones are produced in low concentrations within the plant cells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Plant hormones determine the formation of stems, leaves, flowers, and fruits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Major Plant Hormones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Auxin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Cytokinin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Gibberellin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Abscisic acid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Brassinosteroid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Strigolactone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Jasmonic acid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Precursors of Plant Hormones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Auxin and ethylene derived from amino acids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Cytokinin, brassinosteroid, strigolactone, and jasmonic acid have iso compound precursors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Gibberellin has an alpha linolenic acid precursor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Functions of Plant Hormones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Auxin: Root initiation, xylem differentiation, and other functions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Abscisic acid: Seed dormancy, stomatal closure, and senescence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Cytokinin: Regulates cell division and shoot formation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Gibberellin: Seed germination, stem elongation, and pollen tube growth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Brassinosteroid: Cell elongation, cell division, and stress resistance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Strigolactone: Inhibition of shoot branching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Jasmonic acid: Defense against pests and pathogens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Plant hormones play a crucial role in regulating all physiological processes in plants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There are various other functions and signaling pathways mediated by these hormones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plant hormones is essential for optimizing plant growth, crop yield, and plant breeding strategies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2023-10-16T19:38:21Z</dcterms:created>
  <dcterms:modified xsi:type="dcterms:W3CDTF">2023-10-16T19:38:21Z</dcterms:modified>
</cp:coreProperties>
</file>