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Fascinating Wonders of Bolivia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Exploring the Exotic and Diverse Land of Bolivia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3" name="Shape 1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4" name="Shape 12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5" name="Shape 1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6" name="Shape 1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Bolivia Festivals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Bolivia enjoys a rich calendar of festive celebrations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Ale festival in January honors the God of abundance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Tinku festival showcases intense and symbolic combat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vibrant festivals of Bolivia offer unique cultural experiences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Bolivia's Battle for Independence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Bolivia fought a long and bloody war for independence from Spain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Simón Bolívar and Antonio José de Sucre played crucial roles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Independence was declared on August 6, 1825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Bolivia's struggle for freedom is a testament to its resilience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Naming of Bolivia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Simón Bolívar played a pivotal role in Bolivia's independence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Congressman Manuel Martín Cruz proposed the name 'Bolivia'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name reflects the country's diversity and multiple ethnicities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Bolivia's name change in 2009 further recognized its cultural richness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Conclusion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Bolivia's wonders span from its cuisine to its stunning landscapes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country's rich culture and history leave a lasting impression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Join us in celebrating the diverse and captivating world of Bolivia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Thank you for watching and don't forget to like and comment!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Introduction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Welcome to the Top Ten Archive!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Join us as we delve into the wonders of Bolivia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Discover why over one million people visit this exotic country each year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Prepare to be amazed by its rich culture, breathtaking landscapes, and fascinating facts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Cuisine of Bolivia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Guinea pig, a traditional dish in Bolivia, is a major source of protein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Other popular dishes include salteñas and Silpancho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Bolivia also offers refreshing beverages like api and mocochinchi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country's culinary delights are a feast for the senses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World Records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Bolivia holds world records for various musical ensembles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country boasts the largest charango, a South American guitar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Bolivia also achieved the record for the largest folk dance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These records reflect Bolivia's passion for music and cultural heritage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Famous Bolivians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Bolivia is home to renowned actresses like Carla Ortiz and Ci Herrera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Football stars Gil Alvarez and Carlos Ce have represented Bolivia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Maria Fern fernando Alvarez is recognized for her tennis prowess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Internet stars like Elias Fab App and Andrea Roman have gained fame from Bolivia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42519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Bolivia's talent and achievements extend across various fields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Stunning Sites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Salar de Uyuni is the world's largest salt flat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Visitors can explore this vast mirror-like wonder for days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Lake Titicaca, South America's largest by volume, is considered sacred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Bolivia's stunning natural sites are a testament to its beauty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Sacred Lake Titicaca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Lake Titicaca is believed to be the birthplace of ancient civilizations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According to myth, the God Kon Tiki emerged from the lake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lake holds deep spiritual significance for the indigenous people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connection between humanity and nature is profound in Bolivia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Sports of Bolivia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Football (soccer) is immensely popular in Bolivia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Club Bolivar is the most successful team in the country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sport is celebrated with an indoor version called futsal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Bolivia's passion for football runs deep in its culture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Bolivia and Nature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Bolivia's traditions are deeply rooted in respect for nature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concept of Pachamama (Mother Earth) is worshipped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government passed a law of rights for mother earth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Bolivia's commitment to preserving nature is commendable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2023-10-17T03:32:23Z</dcterms:created>
  <dcterms:modified xsi:type="dcterms:W3CDTF">2023-10-17T03:32:23Z</dcterms:modified>
</cp:coreProperties>
</file>