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Excel Dashboard with Power Query and Power Pivot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how to build an interactive Excel dashboard using Excel's power query and power pivot tools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Presenter: Mindy Tracey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with Excel for 23 years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Passion for Excel and helping people get more out of 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Runs online Excel training courses and received the Microsoft Excel Most Valuable Professional award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Expectations for the webinar and tools available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Getting Started with Power Query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Power Query and its availability in different Excel versions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how to use Power Query to grab data from a folder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Steps to clean and transform data in the Power Query Editor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the data for loading into Power Pivot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Power Pivot for Data Modeling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Power Pivot and its role in data modeling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Importing data from Power Query into Power Pivot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relationships between tables in Power Pivot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additional dimensions and calculations to the data model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Pivot Tables and Pivot Charts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pivot tables and pivot charts from the data model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Formatting and customizing pivot tables and pivot charts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dynamic named ranges for sparklines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Inserting and formatting sparklines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Interactive Elements with Slicers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Inserting slicers to allow users to filter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Mapping slicers to pivot tables and pivot charts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slicer connections to ensure consistent filtering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the Dashboard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Copying and pasting charts and tables to the dashboard sheet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Formatting and arranging charts and tables to create a cohesive dashboard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titles and headers to the dashboard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Assigning dynamic named ranges for sparklines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the steps covered in the webinar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further exploration and learning of Excel's power query and power pivot tools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resources for continued learning and support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2023-10-17T18:14:36Z</dcterms:created>
  <dcterms:modified xsi:type="dcterms:W3CDTF">2023-10-17T18:14:36Z</dcterms:modified>
</cp:coreProperties>
</file>