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Power of Wifi and Substance Protocol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Unleashing the Potential of Dutch Technology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Wifi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Wifi is a wireless networking technology that allows devices to connect to the internet without cables.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provides convenience, mobility, and fast internet access for various devices.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Wifi has become an essential part of our daily lives, enabling seamless communication and access to information.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operates on radio frequencies and uses encryption to ensure secure data transmission.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Understanding the Substance Protocol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Substance Protocol is a decentralized data synchronization protocol.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enables real-time collaboration and secure synchronization across multiple devices.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Substance Protocol ensures data consistency and integrity through a distributed network of nodes.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is designed to be open, scalable, and flexible, supporting various data types and applications.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Influence of Dutch Technology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Dutch technology has made significant contributions to the development of Wifi and the Substance Protocol.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Netherlands is known for its innovation and expertise in the field of wireless communication.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Dutch companies and research institutions have played a crucial role in advancing these technologies globally.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Their contributions have shaped the modern connected world we live in today.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Wifi and the Substance Protocol have revolutionized the way we connect and share information.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have enabled seamless communication, collaboration, and access to a wealth of knowledge.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 technology continues to evolve, these advancements will play an even more significant role in our lives.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embrace the power of Wifi and the Substance Protocol to drive innovation and shape a better future.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2023-10-16T17:52:27Z</dcterms:created>
  <dcterms:modified xsi:type="dcterms:W3CDTF">2023-10-16T17:52:27Z</dcterms:modified>
</cp:coreProperties>
</file>