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Connection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Strong Relationships for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Connection is the key to personal and professional success.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collaboration, creativity, and innovation.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Strong connections lead to opportunities and growth.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explores the importance of connection.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Connection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Enhances communication and understanding.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Fosters trust and loyalty.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Creates a support network.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Increases personal and professional opportunities.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Connections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 and empathy.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Engaging in meaningful conversations.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common interests and shared goals.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Networking and attending events.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Maintaining Connections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communication and follow-ups.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Showing appreciation and gratitude.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reliable and trustworthy.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support and assistance.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Using Technology for Connection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social media platforms.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online collaboration tools.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Engaging in virtual networking events.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Connecting with professionals globally.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Connection is a foundational element for success.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time and effort in building and maintaining connections is crucial.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power of connection to unlock new opportunities and personal growth.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2023-10-16T14:22:18Z</dcterms:created>
  <dcterms:modified xsi:type="dcterms:W3CDTF">2023-10-16T14:22:18Z</dcterms:modified>
</cp:coreProperties>
</file>