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Analytical Processes and Tools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use of analytical tools in data processing and decision-making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Analytical Processes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Analytical processes involve systematic and logical steps to analyze data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help in gaining insights, detecting patterns, and making informed decisions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Analytical tools play a crucial role in enhancing data processing efficiency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tools enable visualization, classification, comparison, and transformation of data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Electrostatic Detection and Flashlight Devices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Electrostatic detection is a technique used to detect and analyze electric charges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Flashlight devices are commonly used for illumination and visual inspection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Analytical applications of flashlights include magnification, spectral analysis, and classification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tools help in identifying and studying various properties of objects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Analytic Balance and Spectral Comparator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Analytic balance is a precise weighing instrument used in analytical processes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Spectral comparators help in the analysis of light spectra and color differences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tools are crucial in various industries like chemistry, forensics, and quality control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ensure accuracy and consistency in measurements and comparisons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Memory Index and Electronic Storage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Memory indexing techniques enable fast and efficient data retrieval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Electronic storage devices provide high-capacity and durable data storage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tools are integral to data processing, information retrieval, and decision-making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enhance the speed and accessibility of data in analytical processes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Analytical processes and tools form the backbone of data analysis and decision-making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enable visualization, classification, comparison, and transformation of data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tools enhance efficiency, accuracy, and reliability in analytical processes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advancements in analytical tools contribute to groundbreaking discoveries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2023-10-17T05:29:19Z</dcterms:created>
  <dcterms:modified xsi:type="dcterms:W3CDTF">2023-10-17T05:29:19Z</dcterms:modified>
</cp:coreProperties>
</file>