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Desire and Self-Concept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Manifesting Your Desires and Embracing Your True Self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back to another video by Sammy, the Mermaid 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 and manifestation go hand in hand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your true self and self-concept is crucial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exploration of the controversy around attracting a specific person (SP)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Nature of Desire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 is inherent in human nature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are spiritual beings meant to fulfill our desires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Suppressing desires goes against our true nature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Desiring a partner is normal and natural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Challenging SP Hatred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Stop demonizing people who desire a specific person (SP)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Having a partner to share experiences with is important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Desiring a partner is not wrong or unhealthy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harmful information spread by coaches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Self-Concept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Self-concept shapes our experiences and interactions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Who we are and how we perceive ourselves matters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Manifesting starts by selecting a version of ourselves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importance of self-concept in manifestation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Specific Beliefs and SP Manifestation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Manifesting a specific person may present challenges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Beliefs about the person can create barriers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Targeting specific beliefs for successful manifestation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beliefs to align with desired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Aligning Self-Concept and SP Manifestation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strong self-concept is not always enough for SP manifestation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Beliefs about the person may require direct affirmation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beliefs about the person for successful manifestation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self-concept and specific beliefs for desired results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Challenges and Changing Thoughts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be deterred by challenges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 your thoughts to manifest desired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Consistently affirm the desired outcome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have the power to change your reality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Call to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Stop making it hard for yourself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 what you want and work on your self-concept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Manifesting is about changing your thoughts and beliefs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Live your life to the fullest and manifest everything you desire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2023-10-17T11:37:18Z</dcterms:created>
  <dcterms:modified xsi:type="dcterms:W3CDTF">2023-10-17T11:37:18Z</dcterms:modified>
</cp:coreProperties>
</file>