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Economic Impact of Ukraine's Video Pricing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Analyzing the Changes and Future Outlook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video pricing on Ukraine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current situation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changes over time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future outlook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Trends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pricing before the recent changes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influencing the pricing strategies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neighboring countries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consumer behavior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Recent Changes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 regulations and their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Subscription-based vs. pay-per-view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Price fluctuations and affordability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competition in the market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Consumer Response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Adoption of alternative platforms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piracy and illegal streaming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Consumer satisfaction and preferences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market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Outlook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Predicting the trajectory of video pricing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and their influence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Partnerships and collaborations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Industry forecasts and expert opinions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2023-10-16T18:12:11Z</dcterms:created>
  <dcterms:modified xsi:type="dcterms:W3CDTF">2023-10-16T18:12:11Z</dcterms:modified>
</cp:coreProperties>
</file>