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Economic Impact of Ukraine's Video Pricing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Analyzing the Changes and Future Outlook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impact of video pricing on Ukraine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current situation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Analyzing the changes over time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future outlook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Historical Trends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Video pricing before the recent changes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Factors influencing the pricing strategies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Comparison with neighboring countries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Impact on consumer behavior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Recent Changes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Government regulations and their impact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Subscription-based vs. pay-per-view models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Price fluctuations and affordability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Emerging competition in the market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Consumer Response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Adoption of alternative platforms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Impact on piracy and illegal streaming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Consumer satisfaction and preferences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Potential for market growth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Future Outlook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Predicting the trajectory of video pricing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Technological advancements and their influence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Partnerships and collaborations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Industry forecasts and expert opinions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2023-10-16T18:12:11Z</dcterms:created>
  <dcterms:modified xsi:type="dcterms:W3CDTF">2023-10-16T18:12:11Z</dcterms:modified>
</cp:coreProperties>
</file>