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Fundamentals of Tolerance and Fits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Basics of Clearance, Interference, and Transition Fits in Manufacturing Engineering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presentation on Fundamentals of Tolerance and Fits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session, we will explore the basics of clearance, interference, and transition fits in manufacturing engineering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the end of this presentation, you will have a clear understanding of their applications and significance in ensuring proper assembly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get started!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Clearance Fit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clearance fit is a type of fit in which there is a gap between the mating parts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allows for easy assembly and disassembly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lower limit of the hole is greater than the upper limit of the shaft in a clearance fit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Clearance fits are commonly used in situations where free movement or relative motion is needed between the parts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Interference Fit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 interference fit is a type of fit in which the mating parts are intentionally pressed together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There is no gap between the parts and they need external force for assembly and disassembly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upper limit of the hole is smaller than the lower limit of the shaft in an interference fit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Interference fits are used when secure and tight connections are required between the parts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Transition Fit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transition fit is a type of fit that falls between clearance and interference fits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balances between ease of assembly and the requirement for a secure connection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parts have slight overlap at the common boundary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Transition fits are chosen based on specific functional requirements and manufacturing tolerances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Tolerance and Fits Standards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Tolerance and fits are standardized to ensure proper manufacturing and assembly processes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International Organization for Standardization (ISO) and Indian Standard (IS) provide guidelines and specifications for tolerance and fits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There are various grades and designations for different manufacturing scenarios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Designations include basic size, fundamental deviation, and characteristic symbols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conclusion, tolerance and fits are essential concepts in manufacturing engineering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Clearance fits offer ease of assembly, interference fits provide secure connections, and transition fits find a balance between the two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Standardization ensures consistency and reliability across industries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for attending this presentation on Fundamentals of Tolerance and Fits!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2023-10-16T13:17:18Z</dcterms:created>
  <dcterms:modified xsi:type="dcterms:W3CDTF">2023-10-16T13:17:18Z</dcterms:modified>
</cp:coreProperties>
</file>