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Heredity and Genetics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Understanding the Rules of Inheritance and Genetic Variation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Hybrid Crosses and Phenotypic Ratios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Hybrid crosses involve breeding individuals with different traits to study inheritance patterns.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These crosses help determine phenotypic and genotypic ratios in offspring.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For example, when crossing plants with yellow and green seeds, the ratio of dominant (yellow) to recessive (green) seeds can be analyzed.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hybrid crosses provides insights into the inheritance of traits in organisms.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Beyond Mendelian Genetics - The Complexity of Genetic Variation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While Mendelian genetics provides a useful framework, it is important to recognize that genetic variation is more complex than simple dominant and recessive traits.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Factors such as multiple alleles, polygenic inheritance, and environmental influences contribute to the diversity of traits.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complexity of genetic variation allows us to appreciate the vast array of traits observed in living organisms.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53492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knowledge has applications in fields such as medicine, agriculture, and evolutionary biology.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conclusion, heredity and genetics play a fundamental role in shaping the traits and characteristics of living organisms.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understanding the principles of inheritance, we gain insights into the mechanisms that contribute to genetic variation.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knowledge has broad implications in fields such as medicine, agriculture, and evolutionary biology.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Continued research and exploration in genetics will deepen our understanding of life's complexities.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 to Heredity and Genetics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Hello and welcome to the presentation on heredity and genetics.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this presentation, we will cover the basics of heredity and genetics in plants.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 will explore concepts such as Mendelian genetics and Punnett squares.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 will also discuss non-Mendelian genetics and the rules of inheritance among plants.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Mendelian Genetics and Punnett Squares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Mendelian genetics is the study of patterns of inheritance based on the principles established by Gregor Mendel.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Punnett squares are visual tools used to determine the possible combinations of alleles in offspring.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 will explore Mendelian genetics and Punnett squares in Grade 8 and Grade 9 biology.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knowledge forms the foundation for understanding genetics in greater detail.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Non-Mendelian Genetics - Beyond the Basics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While Mendelian genetics provides a strong framework, not all genetic traits can be explained by these principles.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Non-Mendelian genetics involves patterns of inheritance that do not follow simple Mendelian rules.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 will cover non-Mendelian genetics in the first quarter of Grade 9 biology.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will provide a more comprehensive understanding of genetic variation and inheritance.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Rules of Inheritance Among Plants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Inheritance patterns among plants can be observed through various traits and characteristics.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For example, the color of flowers in plants can be determined by genetic inheritance.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 will explore examples of plant inheritance, such as the combination of purple and white flower colors.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will demonstrate how genetic traits are passed down from parent plants to their offspring.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Units of Inheritance and Heredity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Inheritance and heredity are governed by specific units called genes.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Genes are segments of DNA that carry specific information and determine the traits of an organism.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Just as atoms are the basic units of matter, genes are the basic units of inheritance in all living things.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genes and their role in heredity is crucial for comprehending the diversity of life.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Segregation and Combination of Genes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Genes undergo segregation and combination during the process of inheritance.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Segregation refers to the separation of genes into different gametes during reproductive processes.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Combination, on the other hand, involves the recombination of genes from both parents to form new combinations in offspring.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process leads to the formation of unique genetic profiles and contributes to the inheritance of traits.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Law of Segregation and Genetic Ratios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Law of Segregation states that alleles (alternate forms of a gene) separate from one another during gamete formation.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separation leads to the formation of different combinations of alleles in offspring.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For example, when a pair of genes coding for skin color is considered, different combinations can result in dark or light skin.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Law of Segregation helps predict the probabilities of specific traits in offspring.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Law of Independent Assortment and Linkage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Law of Independent Assortment states that alleles of different genes assort independently during gamete formation.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means that the inheritance of one gene does not influence the inheritance of another gene.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However, genes that are located close to each other on the same chromosome may be inherited together.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Linkage refers to the phenomenon of genes being physically linked and inherited as a unit.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2023-10-16T17:23:34Z</dcterms:created>
  <dcterms:modified xsi:type="dcterms:W3CDTF">2023-10-16T17:23:34Z</dcterms:modified>
</cp:coreProperties>
</file>