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png"/><Relationship Id="rId2" Type="http://schemas.openxmlformats.org/officeDocument/2006/relationships/image" Target="../media/image-13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914400" y="231457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Baker from Goa: A Taste of India</a:t>
            </a:r>
            <a:endParaRPr lang="en-US" sz="3300" dirty="0"/>
          </a:p>
        </p:txBody>
      </p:sp>
      <p:sp>
        <p:nvSpPr>
          <p:cNvPr id="5" name="Text 2"/>
          <p:cNvSpPr/>
          <p:nvPr/>
        </p:nvSpPr>
        <p:spPr>
          <a:xfrm>
            <a:off x="914400" y="257175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Exploring Culture Through Baking</a:t>
            </a:r>
            <a:endParaRPr lang="en-US" sz="1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462915"/>
            <a:ext cx="685800" cy="514350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651885"/>
            <a:ext cx="685800" cy="51435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5715000" y="720090"/>
            <a:ext cx="2377440" cy="3188970"/>
          </a:xfrm>
          <a:prstGeom prst="rect">
            <a:avLst>
              <a:gd name="adj" fmla="val 7692"/>
            </a:avLst>
          </a:prstGeom>
          <a:solidFill>
            <a:srgbClr val="FFFFFF"/>
          </a:solidFill>
          <a:ln/>
        </p:spPr>
      </p:sp>
      <p:pic>
        <p:nvPicPr>
          <p:cNvPr id="9" name="Image 3" descr="https://images.pexels.com/photos/6294403/pexels-photo-6294403.jpeg?auto=compress&amp;cs=tinysrgb&amp;fit=crop&amp;h=1200&amp;w=800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771525"/>
            <a:ext cx="2286000" cy="30861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September 2024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585216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5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Art of Baking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Baking in Goa involves artistry, combining flavors, techniques, and regional ingredients.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requires precision and a deep understanding of the baking process.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baker becomes an artist, creating visual and flavorful masterpieces.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Learning this craft is a journey of patience, creativity, and passion.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5582788/pexels-photo-558278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Faced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Despite tradition, bakers face challenges like competition from industrial bakeries.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Adapting to modern tastes while retaining authenticity is a continuous struggle.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Economic changes impact local businesses, affecting the livelihood of bakers.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Yet, their resilience is inspiring, showcasing the importance of local culture.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6578899/pexels-photo-657889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of Goan Baking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future of baking in Goa lies in sustainability and innovation.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Bakers are beginning to embrace organic and local ingredients in their products.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Educating the next generation about baking is crucial to preserving heritage.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With evolving tastes, Goan baking will continue to thrive and evolve.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5377564/pexels-photo-537756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You!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exploring the world of Goan baking with us today.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Let’s engage in a discussion about what inspires you in the culinary arts.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Feel free to ask any questions regarding baking traditions and recipes.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Your participation enriches this journey through Goa’s vibrant culture.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3806690/pexels-photo-380669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0080" y="133731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Essence of Goa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0080" y="210883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Meet the Baker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0080" y="288036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Daily Routine of a Baker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40080" y="365188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Traditional Goan Bread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9204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937760" y="133731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Festivals and Celebrations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9204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937760" y="210883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Cultural Significance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9204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937760" y="288036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Art of Baking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9204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937760" y="365188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Faced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080" y="1337310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of Goan Baking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0080" y="2108835"/>
            <a:ext cx="365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You!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Essence of Goa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Goa, known for its vibrant culture, is a melting pot of traditions and cuisines.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blend of Indian and Portuguese influences shapes the unique lifestyle of the Goan people.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Goa’s rich history and scenic beauty attract travelers and food enthusiasts alike.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Exploring Goa reveals its special bakeries, a vital part of its cultural fabric.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27105596/pexels-photo-2710559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Meet the Baker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baker embodies the spirit of Goa, providing fresh bread and pastries daily.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Baking has been a family tradition, often passed down through generations in Goa.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Bakers are not just vendors; they play a critical role in social gatherings and festivals.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vital profession showcases the art of baking as both a skill and a passion.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5953555/pexels-photo-595355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Daily Routine of a Baker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day in the life of a Goan baker starts before dawn, ensuring freshness for the community.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rhythmic sound of kneading dough is synonymous with morning routines in Goa.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Bakers engage with locals, fostering relationships over the shared love for baked goods.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Their day is filled with anticipation, as each batch of bread reflects their dedication.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6620855/pexels-photo-662085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Traditional Goan Bread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Goan bread varieties like 'pav' and 'poee' are staples in the Goan diet.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These breads are often enjoyed with curries, showcasing a perfect balance of flavors.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unique preparation methods result in textures that are both soft and crusty.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Understanding these breads reveals the deeper connection between food and culture.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6591151/pexels-photo-659115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Festivals and Celebrations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Bakers are integral during festivals, providing sweet and savory treats for ceremonies.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Events like Christmas and Easter see an increase in demand for festive goodies.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Traditional recipes often include unique spices and ingredients that reflect Goa's heritage.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These occasions highlight the baker’s role in community celebrations and unity.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19278051/pexels-photo-1927805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Cultural Significance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Bakers not only provide food but also preserve traditions through their craft.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Their work symbolizes Goa’s cultural identity, blending flavors of various heritages.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Encounters with bakers offer insights into the history and evolution of Goan cuisine.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Every loaf and pastry tells a story, enriching the cultural tapestry of India.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27599154/pexels-photo-2759915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4114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2024-09-04T03:14:27Z</dcterms:created>
  <dcterms:modified xsi:type="dcterms:W3CDTF">2024-09-04T03:14:27Z</dcterms:modified>
</cp:coreProperties>
</file>