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slideLayout" Target="../slideLayouts/slideLayout1.xml"/><Relationship Id="rId9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image" Target="../media/image-3-2.png"/><Relationship Id="rId5" Type="http://schemas.openxmlformats.org/officeDocument/2006/relationships/image" Target="../media/image-3-2.png"/><Relationship Id="rId6" Type="http://schemas.openxmlformats.org/officeDocument/2006/relationships/slideLayout" Target="../slideLayouts/slideLayout1.xml"/><Relationship Id="rId7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 Day in the Life: Mariana's Routine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the daily life of a working professional in Spanish.</a:t>
            </a:r>
            <a:endParaRPr lang="en-US" sz="1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Reflexive Verb List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Despertarse (to wake up): Este verbo reflexivo describe la acción de dejar de dormir y cobrar conciencia.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Levantarse (to get up): Implica la acción de salir de la cama o de una posición sentada para estar de pie.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Ducharse (to shower): Se refiere a la acción de lavarse el cuerpo con agua en una ducha.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Secarse (to dry oneself): Involucra la acción de eliminar la humedad del cuerpo usando una toalla u otro medio.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Vestirse (to get dressed): Describe la acción de ponerse ropa para cubrir el cuerpo y prepararse para salir.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More Reflexive Verbs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Maquillarse (to put on makeup): Este verbo describe la acción de aplicar cosméticos en el rostro para realzar la apariencia.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Peinarse (to comb one's hair): Se refiere a la acción de arreglar y dar forma al cabello con un peine o cepillo.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Ponerse (to put on): Implica la acción de colocarse algo, como ropa, zapatos o accesorios, sobre el cuerpo.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Irse (to leave): Describe la acción de abandonar un lugar o situación para dirigirse a otro destino.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Sentarse (to sit down): Se refiere a la acción de acomodarse en una silla u otro lugar para descansar en posición sentada.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Even More Reflexive Verbs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Quitarse (to take off): Implica la acción de remover o despojarse de algo, como ropa, zapatos o accesorios.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Los verbos reflexivos indican acciones que el sujeto realiza sobre sí mismo, usando pronombres como 'se'.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La rutina diaria de Mariana ejemplifica la importancia de equilibrar el trabajo con el cuidado personal.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 enfoque refleja cómo una profesional trabajadora puede tener éxito en su carrera sin descuidar su bienestar.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Valorar el tiempo libre y el descanso es esencial para mantener una vida equilibrada y saludable.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Muchas gracias por dedicar su tiempo a esta presentación sobre la rutina diaria de Mariana. ¡Esperamos que haya sido útil!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Esperamos que hayan aprendido sobre verbos reflexivos y cómo describir rutinas en español.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Si tienen alguna pregunta o comentario, no duden en contactarnos. ¡Estamos aquí para ayudarles!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Les animamos a explorar otros recursos para seguir aprendiendo español y mejorar su comprensión cultural.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¡Les deseamos mucho éxito en sus estudios de español y esperamos verlos pronto en futuras presentaciones!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Title Slide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Meet Mariana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Morning Routine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Morning Routine Continues</a:t>
            </a:r>
            <a:endParaRPr lang="en-US" sz="1400" dirty="0"/>
          </a:p>
        </p:txBody>
      </p:sp>
      <p:pic>
        <p:nvPicPr>
          <p:cNvPr id="15" name="Image 4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6576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41148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Afternoon Activities</a:t>
            </a:r>
            <a:endParaRPr lang="en-US" sz="1400" dirty="0"/>
          </a:p>
        </p:txBody>
      </p:sp>
      <p:pic>
        <p:nvPicPr>
          <p:cNvPr id="18" name="Image 5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4008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8580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Evening Routine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7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Reflexive Verb List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8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More Reflexive Verbs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9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Even More Reflexive Verbs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10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Title Slide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 vistazo a la vida diaria de Mariana, una profesional moderna que equilibra el trabajo y el bienestar personal. Descubra cómo organiza su día.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Mariana es una profesional dedicada que valora tanto su carrera como su tiempo libre, buscando un equilibrio armonioso en su vida cotidiana.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Aprenda sobre las rutinas diarias y los verbos reflexivos en español a través del ejemplo de Mariana, una joven de 29 años.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La presentación destaca la importancia del equilibrio entre el trabajo, el cuidado personal y el tiempo libre en la vida de una profesional.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exploran los verbos reflexivos comunes en español, utilizados para describir acciones que uno realiza sobre sí mismo, como 'despertarse' o 'vestirse'.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Meet Mariana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Conozca a Mariana, la protagonista de esta presentación. Tiene 29 años y es una profesional de marketing apasionada.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Mariana tiene 29 años, profesional de marketing. Apasionada por su trabajo y su tiempo personal.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Ella es motivada, organizada y muy apasionada por su carrera en marketing, siempre buscando nuevos desafíos.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 su tiempo libre, Mariana disfruta de actividades como leer, hacer yoga, viajar y pasar tiempo con amigos.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Mariana trabaja en marketing, disfruta de su trabajo y busca el equilibrio con su vida personal.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Morning Routine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Mariana se despierta a las seis en punto cada mañana, lista para comenzar un nuevo día con energía y motivación.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levanta inmediatamente para empezar el día. Aprovecha cada minuto de la mañana.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Comienza el día con una ducha caliente y vigorizante para despertarse y prepararse mentalmente.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seca el cuerpo con una toalla. Se asegura de cuidar su higiene personal.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viste con ropa cómoda para sentirse a gusto durante toda la jornada laboral, priorizando la comodidad.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Morning Routine Continues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maquilla y se peina rápidamente para estar presentable en la oficina, mostrando profesionalismo.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Desayuna cereales con leche y café para obtener la energía necesaria para afrontar las tareas del día con vitalidad.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pone sus zapatos y sale de su casa para ir al trabajo, preparándose para enfrentar los desafíos laborales.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Va al trabajo en coche, escuchando música para relajarse y motivarse antes de comenzar su jornada laboral.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Llega a la oficina a las ocho en punto, lista para empezar su día productivo y cumplir con sus responsabilidades laborales.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Afternoon Activities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Durante la tarde, Mariana trabaja en reuniones y llamadas telefónicas, colaborando con colegas y clientes.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toma un descanso a las tres de la tarde para tomar un café con sus colegas, fomentando la camaradería.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Contesta correos electrónicos y prepara informes para la próxima reunión, manteniéndose organizada y productiva.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Mariana se dedica a preparar informes detallados que serán presentados en la próxima reunión del equipo.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las cinco, se va a su casa después de un día productivo, sintiéndose satisfecha con sus logros laborales.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Evening Routine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Al llegar a casa, Mariana se quita los zapatos y se relaja un poco, dejando atrás el estrés del trabajo.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cambia a ropa cómoda y cocina una cena ligera, disfrutando de un momento de tranquilidad en su hogar.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Mariana prepara una cena ligera y saludable para reponer energías después de un largo día de trabajo.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sienta a ver una serie en su computadora o lee un libro, permitiéndose un momento de entretenimiento y relajación.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 acuesta a las diez de la noche después de un día largo, preparándose para un merecido descanso y recargar energías.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2025-04-23T04:21:07Z</dcterms:created>
  <dcterms:modified xsi:type="dcterms:W3CDTF">2025-04-23T04:21:07Z</dcterms:modified>
</cp:coreProperties>
</file>