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Glimpse into the 17th Century: A Cultural Renaissance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vibrant art, science, and societal shifts of the 17th century.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Everyday Life: A Glimpse into the Past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Society was structured hierarchically, with clear distinctions between social classes, influencing daily life and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Life in cities differed greatly from rural areas, with urban centers offering more opportunities for trade, education, and cultural exchange.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Family structures and roles varied, influenced by social class, religious beliefs, and regional customs, shaping individual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Life was often challenging, with disease, poverty, and social inequalities impacting the daily lives of many people.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People found entertainment in various forms, including theater, music, games, and social gatherings, offering moments of respite and joy.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 Connections: A World in Motion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 trade routes expanded, connecting Europe with Asia, Africa, and the Americas, facilitating the exchange of goods and ideas.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Colonialism impacted societies worldwide, leading to cultural exchange, exploitation, and the reshaping of global power dynamics.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New ideas and philosophies spread across continents, influencing intellectual and cultural movements and shaping global perspectives.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Cultural hybridity emerged as different cultures interacted and blended, creating new forms of expression and identity.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17th century marked the early stages of globalization, laying the groundwork for increased interconnectedness and exchange in the modern world.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explore the fascinating culture of the 17th century with 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hope this presentation has sparked your interest and encouraged you to delve deeper into this rich and transformative period.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17th century offers endless opportunities for discovery and understanding. Keep learning and exploring!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am happy to answer any questions you may have about the content of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attention and engagement are greatly appreciated. Thank you for being a wonderful audience.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Century of Change: Setting the Stage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Artistic Flourishing: Painting and Sculpture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Literary Landscapes: Words as Art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Scientific Revolution: A New World View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Philosophical Shifts: Questioning Everything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Music Takes Center Stage: The Baroque Sound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Fashion and Style: Reflecting Society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Everyday Life: A Glimpse into the Past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 Connections: A World in Motion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Century of Change: Setting the Stage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Increased global interactions led to a surge of new ideas, goods, and cultural exchange, influencing European arts and sciences.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Stronger central governments fostered cultural development through patronage and academies, shaping national identities.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Reformation and subsequent religious wars profoundly impacted art, literature, and societal values, leading to new forms of expression.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New discoveries and scientific thinking challenged traditional beliefs, influencing art, philosophy, and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growth of cities created centers of culture, trade, and innovation, fostering intellectual and artistic exchange.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Artistic Flourishing: Painting and Sculpture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Baroque art emerged with dramatic, emotional, and opulent styles, reflecting the power of the church and state.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Realism focused on depicting everyday life and ordinary people, capturing the essence of common experiences in art.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Dutch painting excelled in portraits, landscapes, and genre scenes, capturing the prosperity and values of the Dutch Republic.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Sculptors explored dynamic compositions and expressive forms, enhancing the grandeur of architecture and public spaces.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Royal courts, wealthy merchants, and the church became significant patrons of the arts, commissioning masterpieces.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Literary Landscapes: Words as Art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Shakespeare's plays continued to captivate audiences, exploring universal themes and influencing playwrights for generations.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Early forms of the novel emerged, exploring realistic characters and narratives, laying the foundation for modern literature.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Poetry flourished, with poets experimenting with new forms and expressing complex emotions and philosophical ideas.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Theaters became popular entertainment venues, showcasing comedies, tragedies, and spectacles for diverse audiences.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Satirical writing critiqued social and political issues, using humor and irony to challenge prevailing norms.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Scientific Revolution: A New World View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Isaac Newton formulated the laws of motion and universal gravitation, revolutionizing physics and our understanding of the universe.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Galileo Galilei's telescopic observations challenged geocentric theories and advanced the heliocentric model of the solar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development of the scientific method emphasized observation, experimentation, and rational analysis in scientific inquiry.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Anatomical studies and dissections improved medical knowledge and understanding of the human body, transforming healthcare.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Mathematics became an essential tool for scientific investigation, facilitating the formulation of theories and the analysis of data.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Philosophical Shifts: Questioning Everything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Rationalism emphasized reason and logic as primary sources of knowledge, influencing epistemology and ethics.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Empiricism stressed the importance of sensory experience and observation in acquiring knowledge, shaping scientific thought.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Philosophers explored the concept of a social contract between individuals and government, impacting political philosophy.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Individualism gained prominence, emphasizing individual rights, autonomy, and self-reliance in social and political thought.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Skepticism challenged the certainty of knowledge, prompting critical evaluation of beliefs and assumptions across disciplines.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Music Takes Center Stage: The Baroque Sound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Opera emerged as a new form of musical drama, combining vocal and instrumental music with elaborate staging and costumes.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Instrumental music gained importance, with the development of new forms like the concerto and the sonata, showcasing virtuosity.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Johann Sebastian Bach created intricate and profound compositions, shaping the development of Baroque music and beyond.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George Frideric Handel composed grand oratorios, blending dramatic storytelling with powerful choral and orchestral music.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Royal courts and wealthy patrons supported musicians, commissioning compositions and providing opportunities for performance.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Fashion and Style: Reflecting Society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Clothing became elaborate and ornate, reflecting social status and wealth, with intricate designs and luxurious fabrics.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Royal courts set fashion trends, influencing clothing styles and accessories worn by the elite and the general population.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Hairstyles became elaborate and often involved wigs, reflecting social standing and adding to the overall aesthetic of the era.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Fashion served as a statement of identity, conveying messages about social class, political affiliation, and personal taste.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Clothing styles reflected evolving gender roles, with variations in attire indicating shifts in social expectations and norms.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2025-04-21T18:55:49Z</dcterms:created>
  <dcterms:modified xsi:type="dcterms:W3CDTF">2025-04-21T18:55:49Z</dcterms:modified>
</cp:coreProperties>
</file>