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AI: A Glimpse into Tomorrow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Visualizing the Integration of Artificial Intelligence in Daily Life and Its Impact on Humanity's Future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provided a insightful view of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more about AI and its impact in your field. The possibilities are endless!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exploring and learning about the advancements in Artificial Intelligence.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to discuss AI further. We are happy to connect.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build a better future with AI. Collaboration is the key to the best results.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AI: Imagining the Future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Healthcare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and Transportation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Education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Entertainment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and Sustainability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AI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Work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Opportunities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AI: Imagining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Healthcare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and Transportation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Entertainment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and Sustainability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AI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 imágenes representar lo que es la inteligencia artificial y  el futuro de la humanidad integrándola en su vida diaria.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2025-04-21T19:16:03Z</dcterms:created>
  <dcterms:modified xsi:type="dcterms:W3CDTF">2025-04-21T19:16:03Z</dcterms:modified>
</cp:coreProperties>
</file>