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image" Target="../media/image-2-2.png"/><Relationship Id="rId3" Type="http://schemas.openxmlformats.org/officeDocument/2006/relationships/image" Target="../media/image-2-2.png"/><Relationship Id="rId4" Type="http://schemas.openxmlformats.org/officeDocument/2006/relationships/image" Target="../media/image-2-2.png"/><Relationship Id="rId5" Type="http://schemas.openxmlformats.org/officeDocument/2006/relationships/image" Target="../media/image-2-2.png"/><Relationship Id="rId6" Type="http://schemas.openxmlformats.org/officeDocument/2006/relationships/image" Target="../media/image-2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pexels.com/photos/8294666/pexels-photo-8294666.jpeg?auto=compress&amp;cs=tinysrgb&amp;fit=crop&amp;h=1200&amp;w=800" TargetMode="External"/><Relationship Id="rId1" Type="http://schemas.openxmlformats.org/officeDocument/2006/relationships/image" Target="../media/Slide-3-image-1.png"/><Relationship Id="rId2" Type="http://schemas.openxmlformats.org/officeDocument/2006/relationships/image" Target="../media/image-3-2.jpe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pexels.com/photos/3993330/pexels-photo-3993330.jpeg?auto=compress&amp;cs=tinysrgb&amp;fit=crop&amp;h=1200&amp;w=800" TargetMode="External"/><Relationship Id="rId1" Type="http://schemas.openxmlformats.org/officeDocument/2006/relationships/image" Target="../media/Slide-4-image-1.png"/><Relationship Id="rId2" Type="http://schemas.openxmlformats.org/officeDocument/2006/relationships/image" Target="../media/image-4-2.jpe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pexels.com/photos/4033305/pexels-photo-4033305.jpeg?auto=compress&amp;cs=tinysrgb&amp;fit=crop&amp;h=1200&amp;w=800" TargetMode="External"/><Relationship Id="rId1" Type="http://schemas.openxmlformats.org/officeDocument/2006/relationships/image" Target="../media/Slide-5-image-1.png"/><Relationship Id="rId2" Type="http://schemas.openxmlformats.org/officeDocument/2006/relationships/image" Target="../media/image-5-2.jpe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pexels.com/photos/15368263/pexels-photo-15368263.jpeg?auto=compress&amp;cs=tinysrgb&amp;fit=crop&amp;h=1200&amp;w=800" TargetMode="External"/><Relationship Id="rId1" Type="http://schemas.openxmlformats.org/officeDocument/2006/relationships/image" Target="../media/Slide-6-image-1.png"/><Relationship Id="rId2" Type="http://schemas.openxmlformats.org/officeDocument/2006/relationships/image" Target="../media/image-6-2.jpe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pexels.com/photos/8097321/pexels-photo-8097321.jpeg?auto=compress&amp;cs=tinysrgb&amp;fit=crop&amp;h=1200&amp;w=800" TargetMode="External"/><Relationship Id="rId1" Type="http://schemas.openxmlformats.org/officeDocument/2006/relationships/image" Target="../media/Slide-7-image-1.png"/><Relationship Id="rId2" Type="http://schemas.openxmlformats.org/officeDocument/2006/relationships/image" Target="../media/image-7-2.jpe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djgurnpwsdoqjscwqbsj.supabase.co/storage/v1/object/public/presentation-templates-data/notes_slide1_LBClou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028700"/>
            <a:ext cx="5486400" cy="18516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2011680" y="1388745"/>
            <a:ext cx="5120640" cy="1543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AI &amp; Data Science in Customer Support</a:t>
            </a:r>
            <a:endParaRPr lang="en-US" sz="3300" dirty="0"/>
          </a:p>
        </p:txBody>
      </p:sp>
      <p:sp>
        <p:nvSpPr>
          <p:cNvPr id="4" name="Text 1"/>
          <p:cNvSpPr/>
          <p:nvPr/>
        </p:nvSpPr>
        <p:spPr>
          <a:xfrm>
            <a:off x="2011680" y="3188970"/>
            <a:ext cx="5120640" cy="5143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ts val="13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Simplified Explanation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668655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l" indent="0" marL="0"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Table of Contents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285875"/>
            <a:ext cx="4572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1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371600" y="13887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Introduction: AI and Data Science in Customer Support</a:t>
            </a:r>
            <a:endParaRPr lang="en-US" sz="1400" dirty="0"/>
          </a:p>
        </p:txBody>
      </p:sp>
      <p:pic>
        <p:nvPicPr>
          <p:cNvPr id="6" name="Image 1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1285875"/>
            <a:ext cx="457200" cy="41148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365760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2</a:t>
            </a:r>
            <a:endParaRPr lang="en-US" sz="1400" dirty="0"/>
          </a:p>
        </p:txBody>
      </p:sp>
      <p:sp>
        <p:nvSpPr>
          <p:cNvPr id="8" name="Text 4"/>
          <p:cNvSpPr/>
          <p:nvPr/>
        </p:nvSpPr>
        <p:spPr>
          <a:xfrm>
            <a:off x="4114800" y="13887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AI-Powered Customer Support Tools</a:t>
            </a:r>
            <a:endParaRPr lang="en-US" sz="1400" dirty="0"/>
          </a:p>
        </p:txBody>
      </p:sp>
      <p:pic>
        <p:nvPicPr>
          <p:cNvPr id="9" name="Image 2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0" y="1285875"/>
            <a:ext cx="457200" cy="41148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640080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6"/>
          <p:cNvSpPr/>
          <p:nvPr/>
        </p:nvSpPr>
        <p:spPr>
          <a:xfrm>
            <a:off x="6858000" y="13887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How Data Science Helps</a:t>
            </a:r>
            <a:endParaRPr lang="en-US" sz="1400" dirty="0"/>
          </a:p>
        </p:txBody>
      </p:sp>
      <p:pic>
        <p:nvPicPr>
          <p:cNvPr id="12" name="Image 3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" y="2314575"/>
            <a:ext cx="457200" cy="41148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91440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4</a:t>
            </a:r>
            <a:endParaRPr lang="en-US" sz="1400" dirty="0"/>
          </a:p>
        </p:txBody>
      </p:sp>
      <p:sp>
        <p:nvSpPr>
          <p:cNvPr id="14" name="Text 8"/>
          <p:cNvSpPr/>
          <p:nvPr/>
        </p:nvSpPr>
        <p:spPr>
          <a:xfrm>
            <a:off x="1371600" y="24174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Example: Using AI to Answer Questions</a:t>
            </a:r>
            <a:endParaRPr lang="en-US" sz="1400" dirty="0"/>
          </a:p>
        </p:txBody>
      </p:sp>
      <p:pic>
        <p:nvPicPr>
          <p:cNvPr id="15" name="Image 4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57600" y="2314575"/>
            <a:ext cx="457200" cy="41148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365760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5</a:t>
            </a:r>
            <a:endParaRPr lang="en-US" sz="1400" dirty="0"/>
          </a:p>
        </p:txBody>
      </p:sp>
      <p:sp>
        <p:nvSpPr>
          <p:cNvPr id="17" name="Text 10"/>
          <p:cNvSpPr/>
          <p:nvPr/>
        </p:nvSpPr>
        <p:spPr>
          <a:xfrm>
            <a:off x="4114800" y="24174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The Future of AI and Data Science in Support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Introduction: AI and Data Science in Customer Support</a:t>
            </a:r>
            <a:endParaRPr lang="en-US" sz="2300" dirty="0"/>
          </a:p>
        </p:txBody>
      </p:sp>
      <p:pic>
        <p:nvPicPr>
          <p:cNvPr id="3" name="Image 0" descr="https://images.pexels.com/photos/8294666/pexels-photo-8294666.jpeg?auto=compress&amp;cs=tinysrgb&amp;fit=crop&amp;h=1200&amp;w=800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183005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217920" y="3754755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  <p:sp>
        <p:nvSpPr>
          <p:cNvPr id="5" name="Text 2"/>
          <p:cNvSpPr/>
          <p:nvPr/>
        </p:nvSpPr>
        <p:spPr>
          <a:xfrm>
            <a:off x="914400" y="1285875"/>
            <a:ext cx="41148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Artificial Intelligence (AI) makes computers think and learn like humans.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Data Science uses data to find patterns and insights.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To provide faster, better, and more personalized support.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Improve customer satisfaction and efficiency.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AI-Powered Customer Support Tools</a:t>
            </a:r>
            <a:endParaRPr lang="en-US" sz="2300" dirty="0"/>
          </a:p>
        </p:txBody>
      </p:sp>
      <p:pic>
        <p:nvPicPr>
          <p:cNvPr id="3" name="Image 0" descr="https://images.pexels.com/photos/3993330/pexels-photo-3993330.jpeg?auto=compress&amp;cs=tinysrgb&amp;fit=crop&amp;h=1200&amp;w=800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183005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217920" y="3754755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  <p:sp>
        <p:nvSpPr>
          <p:cNvPr id="5" name="Text 2"/>
          <p:cNvSpPr/>
          <p:nvPr/>
        </p:nvSpPr>
        <p:spPr>
          <a:xfrm>
            <a:off x="914400" y="1285875"/>
            <a:ext cx="41148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AI-powered assistants that answer common questions instantly.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AI detects the customer's mood (happy, angry, sad) to prioritize responses.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AI suggests relevant solutions based on customer history and needs.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AI sends support requests to the right agent, saving time.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How Data Science Helps</a:t>
            </a:r>
            <a:endParaRPr lang="en-US" sz="2300" dirty="0"/>
          </a:p>
        </p:txBody>
      </p:sp>
      <p:pic>
        <p:nvPicPr>
          <p:cNvPr id="3" name="Image 0" descr="https://images.pexels.com/photos/4033305/pexels-photo-4033305.jpeg?auto=compress&amp;cs=tinysrgb&amp;fit=crop&amp;h=1200&amp;w=800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183005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217920" y="3754755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  <p:sp>
        <p:nvSpPr>
          <p:cNvPr id="5" name="Text 2"/>
          <p:cNvSpPr/>
          <p:nvPr/>
        </p:nvSpPr>
        <p:spPr>
          <a:xfrm>
            <a:off x="914400" y="1285875"/>
            <a:ext cx="41148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Data analysis reveals frequent problems customers face.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Data helps anticipate what customers might need in the future.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Data identifies bottlenecks and areas for improvement in the support workflow.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Track metrics like resolution time and satisfaction scores using data.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Example: Using AI to Answer Questions</a:t>
            </a:r>
            <a:endParaRPr lang="en-US" sz="2300" dirty="0"/>
          </a:p>
        </p:txBody>
      </p:sp>
      <p:pic>
        <p:nvPicPr>
          <p:cNvPr id="3" name="Image 0" descr="https://images.pexels.com/photos/15368263/pexels-photo-15368263.jpeg?auto=compress&amp;cs=tinysrgb&amp;fit=crop&amp;h=1200&amp;w=800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183005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217920" y="3754755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  <p:sp>
        <p:nvSpPr>
          <p:cNvPr id="5" name="Text 2"/>
          <p:cNvSpPr/>
          <p:nvPr/>
        </p:nvSpPr>
        <p:spPr>
          <a:xfrm>
            <a:off x="914400" y="1285875"/>
            <a:ext cx="41148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"How do I reset my password?"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Understands the question using Natural Language Processing (NLP).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Provides step-by-step instructions or a link to password reset page.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Customer gets immediate help without waiting for an agent.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The Future of AI and Data Science in Support</a:t>
            </a:r>
            <a:endParaRPr lang="en-US" sz="2300" dirty="0"/>
          </a:p>
        </p:txBody>
      </p:sp>
      <p:pic>
        <p:nvPicPr>
          <p:cNvPr id="3" name="Image 0" descr="https://images.pexels.com/photos/8097321/pexels-photo-8097321.jpeg?auto=compress&amp;cs=tinysrgb&amp;fit=crop&amp;h=1200&amp;w=800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183005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217920" y="3754755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  <p:sp>
        <p:nvSpPr>
          <p:cNvPr id="5" name="Text 2"/>
          <p:cNvSpPr/>
          <p:nvPr/>
        </p:nvSpPr>
        <p:spPr>
          <a:xfrm>
            <a:off x="914400" y="1285875"/>
            <a:ext cx="41148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AI will provide even more tailored support experiences.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AI will anticipate and solve problems before customers even notice them.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AI will automate more tasks, freeing up agents for complex issues.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Data science will reveal even deeper insights into customer needs and behavior.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2025-07-20T02:35:51Z</dcterms:created>
  <dcterms:modified xsi:type="dcterms:W3CDTF">2025-07-20T02:35:51Z</dcterms:modified>
</cp:coreProperties>
</file>