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17429847/pexels-photo-17429847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7429847/pexels-photo-1742984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AI-Driven Predictive Maintenance for Distribution Transformers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Revolutionizing Power Grid Reliability Through Intelligent Monitoring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AI-Driven Predictive Maintenance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Traditional vs AI-Powered Maintenance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Technologies and Data Sources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Benefits and ROI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Trends and Industry Impact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7485013/pexels-photo-17485013.pn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AI-Driven Predictive Maintenance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Power Grid Management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predictive maintenance replaces reactive approaches with proactive monitoring, significantly reducing transformer failures and extending equipment lifespan.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algorithms continuously analyze sensor data to detect anomalies and predict potential failures before they occur, enabling timely interventions.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preventing catastrophic failures and optimizing maintenance schedules, utilities can achieve substantial cost savings while improving service reliability.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Early detection of potential hazards through AI monitoring ensures safer operations and protects both infrastructure and personnel from unexpected failures.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59006/pexels-photo-25900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Traditional vs AI-Powered Maintenance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Paradigm Shift in Asset Management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Traditional reactive maintenance addresses problems only after failures occur, leading to unplanned outages, higher costs, and safety risks.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Scheduled maintenance often results in unnecessary interventions or misses critical issues, creating inefficiencies and operational disruptions.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Machine learning algorithms analyze historical and real-time data to identify patterns and predict failures with unprecedented accuracy and precision.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systems transform raw sensor data into actionable insights, enabling maintenance teams to prioritize resources and optimize intervention timing.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7527824/pexels-photo-1752782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Technologies and Data Sources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Intelligent Monitoring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Distributed sensors continuously monitor temperature, vibration, oil quality, and electrical parameters, providing comprehensive transformer health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AI models process complex datasets to identify subtle patterns and correlations that indicate potential failure modes and degradation trends.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Scalable cloud infrastructure enables real-time processing of massive datasets and supports sophisticated predictive analytics across entire power networks.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Virtual replicas of physical transformers allow simulation of various operating conditions and testing of maintenance strategies without risk to actual equipment.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810437/pexels-photo-3381043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Benefits and ROI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Success in Power Grid Modernization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Predictive maintenance strategies can reduce unplanned outages by up to 70%, ensuring continuous power delivery and minimizing customer disruptions.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extending equipment lifespan and reducing emergency repairs, utilities can achieve 20-30% cost savings compared to traditional maintenance approaches.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Early detection and intervention can extend transformer operational life by 15-25%, maximizing return on infrastructure investments.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Reduced failures and optimized operations lead to lower energy consumption and fewer replacement units, contributing to sustainability goals.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1943852/pexels-photo-319438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Trends and Industry Impact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Shaping the Next Generation of Power Infrastructure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systems will enable self-diagnosing transformers with automated maintenance scheduling and robotic intervention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On-site AI processing will enable faster response times and reduced dependency on cloud infrastructure for critical monitoring functions.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Integration with smart grid technologies and digital transformation initiatives will create comprehensive ecosystem-wide monitoring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rise of AI-driven maintenance will transform utility operations, requiring new skill sets and creating opportunities for data-driven technical roles.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2025-09-09T14:26:50Z</dcterms:created>
  <dcterms:modified xsi:type="dcterms:W3CDTF">2025-09-09T14:26:50Z</dcterms:modified>
</cp:coreProperties>
</file>