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Ethics &amp; Regulations: Navigating the Future Responsibly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Guide to Ethical AI Development and Deployment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Regulatory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regulations to govern AI, classifying applications by risk and establishing legal requirements for high-risk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Framework to protect individuals' rights in the age of AI, focusing on safety, non-discrimination, data privacy, and transparency.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guidelines promoting ethical AI development and use, addressing fairness, transparency, accountability, and human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efforts to develop international standards for AI, promoting interoperability, safety, and ethical practices across borders.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Compare the strengths and weaknesses of different regulatory approaches, fostering a harmonized global framework for AI governance.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Corporate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Ethical Principles, Ensuring Fairness, and Transparency should be a priority for every developer in the AI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fostering innovation, considering societal impact, and ethical implications while developing AI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 communication with stakeholders to address concerns, build trust, and ensure AI systems align with ethical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Mechanisms, Establishing Clear Responsibilities, and Ensuring the Ethical Development and use of AI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with Communities, Gathering diverse perspectives, and Addressing potential consequences in AI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precious time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you found this presentation informative.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 regarding AI technology feel free to ask.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Ethics and Regulations for Proper Use, this is the end of the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Transforming Our World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Ethics Matter in AI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Ethical Principles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Algorithmic Bias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Privacy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Autonomy and Human Dignity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Warfare &amp; Security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Regulatory Landscape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Corporate Responsibility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Transforming Our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Intelligence: Simulating human intelligence in machines to perform tasks that typically require human intelligence.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Narrow, General, Superintelligence: Each level presents increasing capabilities, opportunities, and challenges for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already present in various aspects of daily life, from personalized recommendations to automated transportation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Efficiency, Automation, Healthcare advancements are just a few examples of how AI positively impacts our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Job Displacement, Bias, Privacy violations: It is crucial to address and mitigate these risks associated with AI technology.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Ethics Matter in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guidelines are essential to prevent AI systems from causing unintentional harm or discrimination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AI fosters trust among users, stakeholders, and the public, facilitating wider adoption and acceptance.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principles provide a framework for responsible innovation, ensuring AI benefits all of humanity and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ethical standards can help organizations comply with emerging AI regulations and avoid legal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 ensure AI is aligned with human values, promoting social good and reducing the risk of unintended consequences.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Ethical Principles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AI systems treat all individuals and groups equitably, avoiding bias and discrimination in algorithms and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openness and clarity in AI systems, allowing users to understand how decisions are made and holding developers accountable.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clear lines of responsibility for AI outcomes, with mechanisms in place to address errors, biases, and unintended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individuals' personal data and privacy rights, implementing safeguards to prevent unauthorized access, collection, and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human control and oversight in critical decision-making processes, preventing AI systems from operating autonomously without review.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Algorithmic Bias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Bias, Historical Bias, Measurement Bias: Understand how biases can enter AI systems during data collection, model training, and deployment.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of AI-driven hiring tools that perpetuate gender or racial bias, reinforcing existing inequalities in the workforce.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Disproportionate outcomes in AI-powered policing, leading to discriminatory practices and unfair targeting of specific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Audits, Bias Detection, Fairness Metrics: Implementing measures to identify, mitigate, and correct bias in AI algorithms and datasets.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examples where AI bias has had real-world consequences, emphasizing the importance of ethical considerations in design and deployment.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Privacy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AI systems collect and process personal data, raising concerns about privacy violations and data security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recognition, location tracking, and predictive policing raise significant privacy concerns and ethical dilemmas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personal data is used to train AI models, create personalized experiences, and make automated decisions, impacting privacy.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GDPR, CCPA: Understand the legal framework governing data protection and privacy, ensuring compliance and safeguarding individuals'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Differential Privacy, Data Encryption: Learn methods to protect privacy and ensure the responsible use of data while preserving privacy.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Autonomy and Human Dignity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Preventing AI systems from making critical decisions autonomously, maintaining human oversight and accountability in complex scenarios.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AI systems respect human dignity, autonomy, and rights, promoting fairness, transparency, and accountability in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human expertise with AI capabilities to enhance decision-making, promoting efficiency, accuracy, and ethical outcomes in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AI decision-making processes transparent and explainable to humans, building trust, promoting accountability, and mitigating risks of AI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examples where maintaining human control in AI decision-making has led to positive outcomes, preventing harm and unethical choices.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Warfare &amp; Security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Lethal autonomous weapons systems raise profound ethical and legal concerns, potentially leading to unintended consequences, and escalations.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surveillance systems raise concerns about privacy, civil liberties, and potential for abuse, especially in the absence of regulation.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ethical implications of AI in warfare and security, promoting responsible AI development and use, and mitigating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governments and international organizations in regulating AI development and use in warfare and security, ensuring ethical considerations are followed.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real-world examples of AI used in warfare and security, and potential consequences, ethical considerations, and regulatory efforts.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2025-05-08T14:04:38Z</dcterms:created>
  <dcterms:modified xsi:type="dcterms:W3CDTF">2025-05-08T14:04:38Z</dcterms:modified>
</cp:coreProperties>
</file>