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notesMasterIdLst>
    <p:notesMasterId r:id="rId14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images.google.com" TargetMode="External"/><Relationship Id="rId1" Type="http://schemas.openxmlformats.org/officeDocument/2006/relationships/image" Target="../media/image-1-1.jp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google.com" TargetMode="External"/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google.com" TargetMode="External"/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google.com" TargetMode="External"/><Relationship Id="rId1" Type="http://schemas.openxmlformats.org/officeDocument/2006/relationships/image" Target="../media/image-12-1.jpg"/><Relationship Id="rId2" Type="http://schemas.openxmlformats.org/officeDocument/2006/relationships/image" Target="../media/image-12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google.com" TargetMode="External"/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google.com" TargetMode="External"/><Relationship Id="rId1" Type="http://schemas.openxmlformats.org/officeDocument/2006/relationships/image" Target="../media/image-4-1.jpg"/><Relationship Id="rId2" Type="http://schemas.openxmlformats.org/officeDocument/2006/relationships/image" Target="../media/image-4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google.com" TargetMode="External"/><Relationship Id="rId1" Type="http://schemas.openxmlformats.org/officeDocument/2006/relationships/image" Target="../media/image-5-1.jpg"/><Relationship Id="rId2" Type="http://schemas.openxmlformats.org/officeDocument/2006/relationships/image" Target="../media/image-5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google.com" TargetMode="External"/><Relationship Id="rId1" Type="http://schemas.openxmlformats.org/officeDocument/2006/relationships/image" Target="../media/image-6-1.jpg"/><Relationship Id="rId2" Type="http://schemas.openxmlformats.org/officeDocument/2006/relationships/image" Target="../media/image-6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google.com" TargetMode="External"/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google.com" TargetMode="External"/><Relationship Id="rId1" Type="http://schemas.openxmlformats.org/officeDocument/2006/relationships/image" Target="../media/image-8-1.jpg"/><Relationship Id="rId2" Type="http://schemas.openxmlformats.org/officeDocument/2006/relationships/image" Target="../media/image-8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google.com" TargetMode="External"/><Relationship Id="rId1" Type="http://schemas.openxmlformats.org/officeDocument/2006/relationships/image" Target="../media/image-9-1.jpg"/><Relationship Id="rId2" Type="http://schemas.openxmlformats.org/officeDocument/2006/relationships/image" Target="../media/image-9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emerj.com/wp-content/uploads/2016/08/Artificial-Intelligence-in-Marketing-950x540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657600" cy="51435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114800" y="2314575"/>
            <a:ext cx="4572000" cy="25717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32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AI Marketing Presentation Strategy 2026
</a:t>
            </a:r>
            <a:pPr indent="0" marL="0">
              <a:lnSpc>
                <a:spcPts val="15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Revolutionizing marketing workflows through intelligent and automated slide design.</a:t>
            </a:r>
            <a:endParaRPr lang="en-US" sz="3200" dirty="0"/>
          </a:p>
        </p:txBody>
      </p:sp>
      <p:sp>
        <p:nvSpPr>
          <p:cNvPr id="5" name="Text 2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2" invalidUrl="" action="" tgtFrame="" tooltip="Google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kestria.com/media/cache/30/24/302480f7e73521b306c641b2d1ce9180/new_technology_future_work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Future of Presentations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Evolving beyond static slides into digital experiences.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shift toward scrollable, card-based formats allows for more fluid storytelling and better viewing experiences on modern mobile and desktop web browsers.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Emerging tools support the inclusion of realistic AI avatars to present content, which is ideal for scalable internal training or personalized customer marketing messages.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AI enables the rapid creation of personalized presentation versions for different stakeholders, automatically adapting the communication style and data depth to each audience.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Future AI tools will focus on bridging the storytelling gap, helping marketers craft meaningful narratives that persuade audiences and leave a lasting emotional impact.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Google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nspireip.com/wp-content/uploads/2024/10/business-growth-strategies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Implementing Your AI Strategy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Steps to integrate AI tools into your marketing team.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Evaluate your team's specific needs, such as data visualization or brand control, to choose the AI platform that best fits your existing marketing workflow.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Set up centralized brand kits and locked templates within your chosen AI tool to ensure all future presentations remain consistent and professionally aligned.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Provide training on effective AI prompting and collaborative features to maximize the productivity gains and design quality of your new presentation workflow.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Track the time saved and engagement metrics of your new AI-powered presentations to continuously refine your strategy and demonstrate the value to leadership.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Google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nfinitycoaching.net/wp-content/uploads/2018/11/Fotolia_228442067_XS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Thank You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Let's revolutionize your marketing presentations together.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We are excited to help you implement these AI strategies. Please reach out to our team for a personalized demo or a professional consultation.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Visit our website to download our comprehensive guide on the best AI tools and templates specifically designed for professional marketing teams in 2026.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Book a follow-up meeting with our experts to discuss how AI-powered presentations can be integrated into your team's specific campaign goals and workflows.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Thank you for your time and attention today. We look forward to seeing the incredible, high-impact marketing presentations your team will create using AI.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Google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914400" y="514350"/>
            <a:ext cx="2286000" cy="9144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Table of Contents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3749040" y="36576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01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4206240" y="36576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AI Design Revolution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3749040" y="73152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02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4206240" y="73152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Manual Slide Bottleneck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3749040" y="109728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03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4206240" y="109728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Top AI Presentation Tools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3749040" y="146304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04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4206240" y="146304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Ensuring Brand Consistency</a:t>
            </a:r>
            <a:endParaRPr lang="en-US" sz="1200" dirty="0"/>
          </a:p>
        </p:txBody>
      </p:sp>
      <p:sp>
        <p:nvSpPr>
          <p:cNvPr id="12" name="Text 10"/>
          <p:cNvSpPr/>
          <p:nvPr/>
        </p:nvSpPr>
        <p:spPr>
          <a:xfrm>
            <a:off x="3749040" y="182880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05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4206240" y="182880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Data-Driven Marketing Insights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3749040" y="219456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06</a:t>
            </a:r>
            <a:endParaRPr lang="en-US" sz="1200" dirty="0"/>
          </a:p>
        </p:txBody>
      </p:sp>
      <p:sp>
        <p:nvSpPr>
          <p:cNvPr id="15" name="Text 13"/>
          <p:cNvSpPr/>
          <p:nvPr/>
        </p:nvSpPr>
        <p:spPr>
          <a:xfrm>
            <a:off x="4206240" y="219456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Streamlined Team Collaboration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3749040" y="256032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07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4206240" y="256032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Strategic Marketing Use Cases</a:t>
            </a:r>
            <a:endParaRPr lang="en-US" sz="1200" dirty="0"/>
          </a:p>
        </p:txBody>
      </p:sp>
      <p:sp>
        <p:nvSpPr>
          <p:cNvPr id="18" name="Text 16"/>
          <p:cNvSpPr/>
          <p:nvPr/>
        </p:nvSpPr>
        <p:spPr>
          <a:xfrm>
            <a:off x="3749040" y="292608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08</a:t>
            </a:r>
            <a:endParaRPr lang="en-US" sz="1200" dirty="0"/>
          </a:p>
        </p:txBody>
      </p:sp>
      <p:sp>
        <p:nvSpPr>
          <p:cNvPr id="19" name="Text 17"/>
          <p:cNvSpPr/>
          <p:nvPr/>
        </p:nvSpPr>
        <p:spPr>
          <a:xfrm>
            <a:off x="4206240" y="292608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Future of Presentations</a:t>
            </a:r>
            <a:endParaRPr lang="en-US" sz="1200" dirty="0"/>
          </a:p>
        </p:txBody>
      </p:sp>
      <p:sp>
        <p:nvSpPr>
          <p:cNvPr id="20" name="Text 18"/>
          <p:cNvSpPr/>
          <p:nvPr/>
        </p:nvSpPr>
        <p:spPr>
          <a:xfrm>
            <a:off x="3749040" y="329184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09</a:t>
            </a:r>
            <a:endParaRPr lang="en-US" sz="1200" dirty="0"/>
          </a:p>
        </p:txBody>
      </p:sp>
      <p:sp>
        <p:nvSpPr>
          <p:cNvPr id="21" name="Text 19"/>
          <p:cNvSpPr/>
          <p:nvPr/>
        </p:nvSpPr>
        <p:spPr>
          <a:xfrm>
            <a:off x="4206240" y="329184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Implementing Your AI Strategy</a:t>
            </a:r>
            <a:endParaRPr lang="en-US" sz="1200" dirty="0"/>
          </a:p>
        </p:txBody>
      </p:sp>
      <p:sp>
        <p:nvSpPr>
          <p:cNvPr id="22" name="Text 20"/>
          <p:cNvSpPr/>
          <p:nvPr/>
        </p:nvSpPr>
        <p:spPr>
          <a:xfrm>
            <a:off x="3749040" y="365760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10</a:t>
            </a:r>
            <a:endParaRPr lang="en-US" sz="1200" dirty="0"/>
          </a:p>
        </p:txBody>
      </p:sp>
      <p:sp>
        <p:nvSpPr>
          <p:cNvPr id="23" name="Text 21"/>
          <p:cNvSpPr/>
          <p:nvPr/>
        </p:nvSpPr>
        <p:spPr>
          <a:xfrm>
            <a:off x="4206240" y="365760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Thank You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blog.3disystems.com/hubfs/3Di_DigTransformation-Blog%20Feature_v1_09-25-23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AI Design Revolution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How to make ppt from ai for high-impact marketing.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Artificial intelligence transforms raw campaign ideas into structured visual narratives, allowing marketing teams to generate professional slide decks from simple text prompts in minutes.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Traditional slide creation is a manual bottleneck that slows down strategy. AI eliminates the need for dragging text boxes and manually aligning complex design elements.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Modern AI tools can reduce presentation preparation time by up to 70 percent, freeing marketers to focus on strategic messaging and core campaign execution.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AI-powered platforms allow every team member to create designer-quality decks without formal training, ensuring high-quality visual output across all marketing departments and roles.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Google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www.shutterstock.com/image-photo/businesswoman-looking-frustrated-while-reading-260nw-2501470401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Manual Slide Bottleneck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Understanding the hidden costs of traditional presentation design.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Research shows marketing teams spend over five hours weekly building presentations, which accounts for approximately 12 percent of their total available working time.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Manual formatting often leads to mismatched fonts and off-brand logos, which can damage a company's professional image during critical client pitches or reports.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Traditional slides require manual chart building and updates, making it difficult to maintain real-time accuracy during fast-paced quarterly business reviews or performance meetings.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Passing files between creative, legal, and leadership teams creates version control issues and delays essential approvals during high-stakes brand launches and campaign cycles.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Google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cdn.wpfastestcache.com/wp-content/uploads/2024/02/how-to-increase-productivity-in-software-development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3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Top AI Presentation Tools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Selecting the best platforms for modern marketing teams.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This platform uses smart design heuristics to automatically rebalance layouts and enforce typography rules, making it perfect for rapid, high-quality professional corporate decks.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Ideally suited for teams already in the Canva ecosystem, this tool generates presentation drafts that integrate seamlessly with existing brand kits and asset libraries.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Gamma reimagines presentations as scrollable, card-based web content, providing a modern aesthetic and built-in analytics to track how viewers engage with shared materials.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 powerful add-on for Google Workspace users that brings AI generation directly into Google Slides and PowerPoint, maintaining familiar workflows while adding automation.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Google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gingersauce.co/wp-content/uploads/2021/04/identity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4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Ensuring Brand Consistency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Maintaining visual integrity across every marketing asset.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AI tools allow teams to save logos, hex codes, and fonts once, ensuring every generated slide automatically adheres to the company's established visual identity.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Enterprise-level features enable managers to lock specific slides and elements, preventing team members from accidentally modifying approved brand content or critical legal disclaimers.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Intelligent style engines learn brand preferences over time, suggesting visuals and layouts that remain perfectly aligned with the professional image of the marketing organization.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By automating the design process, marketing teams ensure a consistent and professional brand voice across diverse materials, from internal reports to external pitches.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Google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www.manageengine.com/products/eventlog/images/log-visualization-03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Data-Driven Marketing Insights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Transforming complex analytics into clear visual stories.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AI simplifies the creation of charts and infographics from raw data, eliminating the need for manual data entry and ensuring accurate performance reporting.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Advanced tools like Plus AI offer live data connections that automatically update slides with the latest metrics, ensuring meetings always feature current marketing performance.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Integrated tracking features show who viewed your presentation and how long they spent on each slide, providing actionable intelligence for sales enablement strategies.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Marketing teams can enhance engagement by embedding clickable buttons, hover effects, and live websites directly into their digital strategy presentations for deeper impact.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Google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as1.ftcdn.net/jpg/02/91/81/20/1000_F_291812089_cwyYm4eRFVGdMi32EjSz1y5QUwXS6fhY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6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Streamlined Team Collaboration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Enhancing productivity through real-time AI partnership.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Cloud-based AI platforms support simultaneous editing and in-context commenting, which significantly streamlines the feedback loop between creative and management team members.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AI enables teams to complete multiple improvement cycles in the time it previously took to build a single draft, supporting faster campaign testing and refinement.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best AI presentation tools connect with existing infrastructure like Slack and Salesforce, fitting into current marketing stacks without causing any workflow disruption.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Centralized libraries for slides and media ensure that all team members have instant access to approved assets, further accelerating the creation of marketing materials.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Google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squarespace-cdn.com/content/v1/54ea37dfe4b09706d4a8f4f8/1541185471679-XW4VHN50KE13DIBTGZ9J/griffin+marketing+david+arlington+alexandria+google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Strategic Marketing Use Cases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Applying AI automation to diverse presentation needs.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Automate the creation of weekly reports that visualize multi-channel results, providing stakeholders with clear and professional overviews of marketing ROI and success.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Generate visually stunning pitch decks in minutes, allowing marketing agencies to respond to new opportunities with unprecedented speed and polished professional design.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Ensure perfect brand alignment during product launches with templates that enforce visual identity across all materials, from executive overviews to tactical enablement decks.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Streamline QBR preparation by using AI to summarize dense performance data into concise, high-level summaries that resonate with executive leadership and key stakeholders.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Google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2026-01-31T06:30:57Z</dcterms:created>
  <dcterms:modified xsi:type="dcterms:W3CDTF">2026-01-31T06:30:57Z</dcterms:modified>
</cp:coreProperties>
</file>