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Collections System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Debt Recovery with Agentic AI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Business Impact: Reduced Delinquency Rates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Decrease delinquency rates by 15% within the next 6 months.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 collections costs by 20% through automation.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 collections efficiency by 30%.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Track and monitor key business performance indicators (KPIs).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Optimize collections strategies based on data analysis.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Business Impact: Customer Outcomes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personalized and proactive support to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fairness and transparency in collections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Enable Geldium to scale its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Improving overall customer experience and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Reducing potential for bias and discrimination.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the System Works: Customer Data Ingestion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the System Works: Workflow Diagram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Agentic AI: Autonomy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Agentic AI: Human Oversight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Fairness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Explainability &amp; Compliance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Data Protection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Business Impact: Reduced Delinquency Rates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Business Impact: Customer Outcomes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the System Works: Customer Data Ingestion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 and integrate customer data from various 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machine learning algorithms to predict delinquency risk.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Determine appropriate actions based on predicted risk scores.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decisions based on the determined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Continuously monitor and refine the model based on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the System Works: Workflow Diagram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Data feeds into the Predictive Model.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Predictive Model analyzes data and generates risk scores.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Decision Logic uses risk scores to determine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Actions are implemented based on the decisions made.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Learning Loop refines the model based on action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Agentic AI: Autonomy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Autonomous data processing and predictive modeling.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decision-making for low-risk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model monitoring and refinement.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Agentic AI enhances efficiency in routine tasks.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Enables scalable collections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Agentic AI: Human Oversight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High-risk decision review and approval.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 customer communication and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Model retraining and validation by human experts.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Handling complex customer situations requiring empathy.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ethical considerations in decision-making.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Fairness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audit and test the model for bias.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fairness across demographic groups.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strategies to mitigate potential biases.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 equal opportunity for all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transparent and unbiased decision-making criteria.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Explainability &amp; Compliance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transparent and interpretable explanations of model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compliance with relevant regulations like FCRA and ECOA.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detailed audit trails of all decisions and 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informed about and adapt to evolving regulations.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accountability for AI-driven decisions.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Guardrails: Data Protection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robust data protection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Safeguard customer information from unauthorized access.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Adhere to strict privacy protocols and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data encryption and anonymization techniques.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secure data storage and transmission.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2025-07-12T05:56:13Z</dcterms:created>
  <dcterms:modified xsi:type="dcterms:W3CDTF">2025-07-12T05:56:13Z</dcterms:modified>
</cp:coreProperties>
</file>