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Virtual Mouse: Control at Your Fingertips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Hand Gestures for Contactless Interaction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Applications: Where Virtual Mouse Shines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Ideal for accessibility applications, empowering users with disabilities to interact with computers more easily and naturally.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user experience with gesture-controlled interfaces, making technology more intuitive and accessible to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creative workflows with gesture-based automation, boosting productivity and unlocking new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the virtual mouse accessible for accessibility and easy to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innovative technology makes it easier to control with accessibility.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Benefits: Why Choose Virtual Mouse?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a hygienic and convenient contactless interaction, reducing physical contact and promoting a cleaner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Improves accessibility for users with disabilities, providing a more natural and intuitive way to interact with computers.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Boosts productivity with gesture-based shortcuts and automation, streamlining workflows and saving valuable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virtual mouse save time because of automation, and easy to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Contactless interaction is the most beneficial aspect.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 in learning about the AI-Powered Virtual Mouse.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for further information about this innovative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and interest are invaluable as we continue to develop and refine this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always improving to develop the future of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time, and enjoy the world of technology.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the Future: Virtual Mouse Revolution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Behind the Curtain: Project Overview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Technologies: The Building Blocks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Right Hand Control: Precision at Your Fingertips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Left Hand Actions: Secondary Control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Gesture Detection: The Algorithm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First: Preventing Mishandling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Applications: Where Virtual Mouse Shines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Benefits: Why Choose Virtual Mouse?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 the Future: Virtual Mouse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controlling your computer without touching a physical mouse. Our AI-powered virtual mouse makes this a reality.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the convenience of a gesture-controlled interface that responds to your every move, offering a seamless and intuitive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safe and hygienic computing experience with contactless interaction, minimizing physical contact and promoting a cleaner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new levels of productivity with creative automation, using hand gestures to streamline tasks and enhance your workflow.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Say goodbye to traditional input devices and embrace the future of human-computer interaction with our innovative virtual mouse.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Behind the Curtain: Project Overview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virtual mouse is built using Python, a versatile and powerful programming language, ensuring a robust and adaptable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computer vision, the system accurately interprets hand gestures, translating them into precise mouse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mouse functions effortlessly using intuitive hand gestures, eliminating the need for physical input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the freedom of a truly contactless interface, freeing you from the constraints of traditional mice and keyboards.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innovative solution eliminates the need for physical input devices, paving the way for a more natural and intuitive computing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Technologies: The Building Blocks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OpenCV handles webcam input, capturing real-time video streams for hand gesture recognition, ensuring a smooth and responsive interface.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MediaPipe provides real-time detection of up to two hands, identifying 21 landmarks on each hand for accurate gesture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MediaPipe provides detection to two hands making it easier to control the actions without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PyAutoGUI translates detected gestures into cursor movements and mouse/keyboard actions, seamlessly integrating with your operating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PyAutoGUI provides executing cursor movement and mouse/keyboard actions without and errors.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Right Hand Control: Precision at Your Fingertips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right hand's index finger controls cursor movement, offering precise and intuitive navigation across your screen.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 all fingers to perform a left-click, simplifying common actions with a natural and intuitive gesture.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finger combinations trigger right-click actions, providing access to context menus and advanced functionalities.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the right fingers can function the right click without and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Quickly capture screenshots with a dedicated gesture, streamlining your workflow and enhancing productivity.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Left Hand Actions: Secondary Control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left hand enables scrolling, allowing you to navigate through documents and web pages effortlessly with intuitive gestures.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Left hand is used for secondary actions like scrolling, copy, and paste using distinct gestures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your workflow with dedicated gestures for copy and paste, enhancing productivity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only distinct gestures, to perform an actions is made very easy.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Easily improve your workflows with the new virtual mouse and it's gestures.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Gesture Detection: The Algorithm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Gestures are detected by comparing the Y-coordinates of finger tips and joints, ensuring accurate and reliable recognition.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 coordinates of the fingers are compared to detect accurate position of the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Thumb movement is normalized using hand width, enhancing accuracy and consistency across different hand sizes.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 width is normalized for accuracy to identify various sizes of hands.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ensures accurate and reliable recognition with the Y-Coordinates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First: Preventing Mishandling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includes a failsafe to prevent mishandling, ensuring a smooth and reliable user experience even in unexpected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smooth handling is ensured by failsafe to ensure a reliable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Reliable handling is ensured even in unexpected situations making it easier to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is improved to a better version by implementing the new failsafe.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offers a smooth, contactless interaction to ensure a better experience.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2025-04-24T13:56:44Z</dcterms:created>
  <dcterms:modified xsi:type="dcterms:W3CDTF">2025-04-24T13:56:44Z</dcterms:modified>
</cp:coreProperties>
</file>