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google.com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google.com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google.com" TargetMode="External"/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777898/pexels-photo-277789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Shaping Our Global Future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AI: How it's touching the world, why to use it, is it good or bad, and will it take our jobs in the future?, 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530422/pexels-photo-3053042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Safety and Ethics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responsible AI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Governments are working on laws to ensure AI is used safely. These regulations aim to protect citizens while still encouraging technological innovation.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Developers are striving to make AI decision-making processes easier to understand. Transparency helps build trust between the technology and the general public.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Establishing who is responsible for AI actions is a major priority. Clear guidelines help prevent misuse and ensure ethical behavior by tech companies.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Keeping humans in the loop is essential for critical AI decisions. This ensures that moral and ethical values are always considered in outcomes.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386363/pexels-photo-838636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Road Ahead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to expect next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will continue to improve the capabilities of robots in homes and factories. These machines will become more helpful and intuitive in their interactions.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will accelerate breakthroughs in physics, chemistry, and space exploration. It processes complex simulations that lead to new scientific understandings of our universe.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cities will use AI to manage energy, water, and waste. This will create more livable and sustainable environments for growing urban populations.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assistants will become more sophisticated and capable of managing complex schedules. They will act as proactive partners in our daily personal lives.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63574/pexels-photo-756357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 and Q&amp;A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your time and attention during this presentation on AI. We appreciate your interest in how this technology is shaping our world.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encourage you to stay informed about AI developments as they happen. Following the latest news will help you navigate the future with confidence.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is a powerful tool that offers many opportunities for growth and improvement. Together we can ensure it is used for the benefit of all.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now welcome any questions you may have regarding the topics discussed today. Thank you once again for being an engaging and attentive audience.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Global Reach of AI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Purpose of AI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Ethical Debate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Workforce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 Communication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Impact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and Education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Safety and Ethics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Road Ahead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562021/pexels-photo-756202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Global Reach of AI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How it's touching the world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Artificial intelligence is now part of our daily routines through smartphones and smart homes. It simplifies tasks and connects people across different continents instantly.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Medical professionals use AI to diagnose diseases faster and more accurately. This technology is saving lives by providing personalized treatment plans for patients worldwide.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powers navigation systems and self-driving technology to make travel safer. It optimizes traffic flow in major cities to reduce congestion and carbon emissions.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Researchers apply AI to monitor climate change and protect endangered species. It analyzes vast amounts of data to help preserve our planet's natural resources.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5630341/pexels-photo-25630341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Purpose of AI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to use it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handles repetitive tasks much faster than humans can. This allows businesses to focus on creative strategy and high-level problem solving for better results.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Using AI helps organizations make sense of massive data sets. It identifies patterns that humans might miss to guide smarter business decisions and growth.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tailors experiences to individual preferences in shopping and entertainment. This creates a more relevant and engaging experience for users across all digital platforms.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systems monitor networks to prevent cyber attacks and fraud. It provides a layer of protection that operates 24/7 to keep sensitive information secure.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913025/pexels-photo-391302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Ethical Debate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Is it good or bad?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benefits of AI include improved accessibility for people with disabilities. It provides tools like real-time transcription and voice control to empower many individuals.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use of AI raises questions about how personal data is collected and stored. Many people worry about surveillance and the loss of digital privacy.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systems can sometimes reflect the biases of their creators. This leads to unfair outcomes in areas like hiring or law enforcement if not monitored.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While AI is helpful, there is a risk of losing the human touch. Balancing technology with real human interaction remains a key challenge for society.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Workforce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Will it take our jobs?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Certain roles involving routine manual labor are being automated by AI. This shift requires workers to adapt and learn new skills for the modern economy.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is creating entirely new industries and job categories that never existed before. Roles in AI ethics and data science are now in high demand.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future likely involves humans and AI working together as partners. AI handles the data while humans provide the empathy and complex reasoning.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Education systems are evolving to prepare students for an AI-driven world. Lifelong learning is becoming essential to stay relevant in the changing job market.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25626444/pexels-photo-2562644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in Communication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Breaking language barriers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allows people speaking different languages to communicate in real-time. This fosters global cooperation and understanding across diverse cultures and business environments.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tools assist writers and artists in generating ideas and drafts. It acts as a creative partner to speed up the production of media.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Chatbots provide instant answers to customer queries at any hour. This improves service speed and allows human agents to handle more complex issues.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Algorithms analyze social trends to deliver content that users enjoy. This keeps people informed and entertained based on their specific interests and habits.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784235/pexels-photo-9784235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Economic Impact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Driving global growth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helps businesses enter new markets by analyzing local consumer behavior. This leads to increased trade and economic opportunities on a global scale.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Automating supply chains reduces waste and lowers the cost of goods. These savings can be passed on to consumers, making products more affordable.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Investors are pouring billions into AI startups and research. This influx of capital is accelerating innovation and creating a more dynamic global economy.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helps industries use energy and raw materials more efficiently. This leads to more sustainable business practices and long-term economic stability.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9784248/pexels-photo-9784248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and Education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Personalized learning paths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platforms adjust the difficulty of lessons based on student performance. This ensures that every learner can progress at their own comfortable pace.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Automated grading and administrative tools give teachers more time. They can focus on mentoring students and developing engaging classroom activities for everyone.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connects students from different parts of the world for collaborative projects. It breaks down geographical barriers to provide equal educational opportunities.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 identifies gaps in a student's knowledge and suggests specific resources. This targeted approach helps learners master difficult subjects more effectively than before.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Google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2026-05-17T16:31:38Z</dcterms:created>
  <dcterms:modified xsi:type="dcterms:W3CDTF">2026-05-17T16:31:38Z</dcterms:modified>
</cp:coreProperties>
</file>