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AI: The Future of Healing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Revolutionary Impact of Artificial Intelligence on Healthcare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AI in Healthcare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implants that can monitor and treat chronic conditions, providing personalized and continuous care, revolutionizing implants. Revolutionizing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brain-computer interfaces that can restore lost function and improve communication for patients with neurological disorders. Improved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AI models that can predict disease outbreaks and personalize public health interventions, improving disease prevention. Improving prevention.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smart hospitals that can optimize patient flow, improve safety, and enhance the overall patient experience, safer environment. Safer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continues to revolutionize healthcare, expanding diagnostic capabilities, automating administrative tasks, and improving patient experience. Improved patient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Healthcare professionals must embrace continuous learning to stay abreast of the latest advancements in AI and adapt to the changing landscape. Adapting to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between healthcare professionals, AI developers, and policymakers is essential to ensure the responsible and ethical implementation of AI. Ethical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the public about the benefits and limitations of AI in healthcare is crucial for building trust and fostering acceptance. Fostering acceptance.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research and development is vital to drive further innovation in AI and unlock its full potential to transform healthcare. Transforming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has introduced exciting innovations in medicine, creating an environment filled with possibilities that improve healthcare for all. Healthcare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 on the transformative power of AI in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gained valuable insights into the current and future applications of AI in medicine.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stay informed about the latest developments in AI and its impact on the world around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for further discussion on this exciting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in Medicine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Diagnosis at the Speed of Light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Robot Revolution in Surgery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Medicine: Tailored Treatments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as a Virtual Assistant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Healthcare Operations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AI in Healthcare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the Change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Era in Medicine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rapidly transforming healthcare, offering unprecedented opportunities to improve patient outcomes and efficiency. It is revolutionizing medical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can process vast amounts of data, identifying patterns and insights that would be impossible for humans to detect. Enhancing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enables personalized treatment plans based on individual patient data, leading to more effective and targeted therapies. Increased efficacy.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systems can minimize human error in diagnosis and treatment, improving patient safety and reducing medical costs. Improved safety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empowers healthcare professionals with advanced tools and insights, enabling them to make more informed decisions and deliver better care. Enhanced decisions.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Diagnosis at the Speed of Light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excels at analyzing medical images (X-rays, MRIs, CT scans) to detect anomalies and diagnose diseases with greater accuracy and speed. Faster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can identify subtle signs of disease in early stages, enabling timely intervention and improving patient outcomes. Early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can automate routine screening processes, freeing up clinicians to focus on more complex cases and reducing wait times. Efficient screening.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can predict the likelihood of developing certain diseases based on patient data, allowing for proactive prevention strategies. Proactive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provides precision in diagnostics, aiding healthcare professionals in making informed decisions for personalized treatment plans. Personalized care.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Robot Revolution in Surgery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robots assist surgeons in performing complex procedures with greater precision, dexterity, and control. Enhanced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Robotic surgery allows for minimally invasive procedures, resulting in smaller incisions, less pain, and faster recovery times. Faster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provides real-time guidance and feedback to surgeons during procedures, improving accuracy and minimizing the risk of complications. Improved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enables remote surgery, allowing specialists to perform procedures from a distance, expanding access to care in underserved areas. Expanded access.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algorithms are used in surgeries, tailoring each procedure to the patient's unique anatomy, enhancing treatment effectiveness. Customized procedures.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Medicine: Tailored Treatments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analyzes patient data (genetics, lifestyle, medical history) to identify individual risk factors and predict treatment responses. Personalized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helps to identify the most effective therapies for each patient based on their unique characteristics, minimizing side effects. Reduced side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accelerates drug discovery by identifying potential drug candidates and predicting their efficacy and safety, more innovative drugs. Improved efficacy.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drug dosing based on individual patient factors, ensuring that patients receive the right amount of medication. Optimized dosing.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creates individualized healthcare plans by analyzing each person’s unique health profile, ensuring the most effective strategies. Improved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as a Virtual Assistant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AI-powered virtual nurses provide patients with personalized support, answer questions, monitor symptoms, and schedule appointments. Enhanced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enables remote monitoring of patients' vital signs and health data, allowing for early detection of potential problems and timely intervention. Timely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helps patients manage their medications by providing reminders, tracking adherence, and identifying potential drug interactions. Efficient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chatbots provide patients with instant access to information and support, improving patient engagement and satisfaction. Improved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virtual assistants enhance access to healthcare for individuals in remote locations, providing virtual consultations and support. Virtual consultations.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Healthcare Operations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automates administrative tasks such as scheduling appointments, processing insurance claims, and managing medical records, reducing administrative burden. Reduced burden.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optimizes healthcare workflows by identifying bottlenecks and inefficiencies, leading to improved productivity and reduced costs. Improved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predicts patient volume and resource needs, allowing healthcare providers to optimize staffing levels and allocate resources more efficiently. Optimized staffing.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detects fraudulent claims and billing errors, saving healthcare organizations money and preventing financial losses. Preventing losses.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streamlines hospital processes, from inventory management to patient flow, reducing costs and enhancing overall organizational efficiency. Enhanced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patient data privacy and security is paramount when using AI in healthcare; robust security needed. Enhanced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algorithmic bias is crucial to ensure that AI systems do not perpetuate or exacerbate existing health disparities. Reduced disparities.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transparency in AI decision-making processes is essential for building trust and accountability with patients and providers. Increased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human oversight of AI systems is critical to prevent errors and ensure that patient care remains the top priority. Top priority.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Guaranteeing equitable access to AI-driven healthcare is essential, ensuring that all patients benefit from these advancements, access for all. Access for all.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2025-04-24T03:10:41Z</dcterms:created>
  <dcterms:modified xsi:type="dcterms:W3CDTF">2025-04-24T03:10:41Z</dcterms:modified>
</cp:coreProperties>
</file>