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in Education: A Double-Edged Sword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transformative potential and challenges of Artificial Intelligence in shaping the future of learning.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Human Element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AI as a tool to support human interaction, not to replace it. Value personal connection and the unique contributions of educators.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Foster emotional intelligence and empathy in students. Emphasize the importance of social and emotional learning alongside academic skills.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Provide opportunities for mentorship and guidance. Encourage students to connect with mentors who can offer support and inspiration.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 on collaborative teaching so that student motivation is maintained and AI doesn't replace the role of teacher and mentor in the classroom.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Remember that learning is about human connection and development. Focus on AI as a tool to promote those, not a means of replacing them.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Reflection: A Balanced Approach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in education presents both opportunities and challenges. Strive for balance, harnessing its potential while mitigating its risks.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 clear guidelines and protocols for AI use in education. Ensure responsible and ethical implementation in all settings.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 the responsible use of technology. Use AI tools with an understanding of the importance of understanding ethical boundaries.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must preserve the place of humanism in education, so that technology does not threaten education quality, so the quality remains the same.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in education has positive and negative implications. Clear protocols and rules ensure responsible technology use, maintaining human values.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time and attention during this presentation.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explore the possibilities of AI in education further.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are happy to answer any questions you may have.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Let's continue the conversation and work together to shape the future of education with AI.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hope this presentation has given you a greater understanding about the role of AI in shaping education and enhancing learning.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AI Revolution in Education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Personalized Learning with AI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Expanding Access with AI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Empowering Educators with AI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Dark Side: AI's Potential Downsides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Solutions: Mitigating the Negative Impacts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Bridging the Digital Divide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Human Element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Reflection: A Balanced Approach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AI Revolution in Education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is rapidly transforming education, offering personalized learning experiences and unprecedented access to knowledge. But it's essential to understand its dual nature.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promises to revolutionize how we learn, creating personalized experiences and making education more accessible to all. It's a powerful tool for progress.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Alongside its benefits, AI in education presents risks. We must address these challenges to ensure AI enhances, not hinders, the learning process.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is essential to place human values at the centre of AI education, ensuring the use of the technology in a responsible way, and maintaining our humanist values in education.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 careful planning, AI can elevate education for all, creating personalized, accessible, and effective learning experiences for students worldwide.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Personalized Learning with AI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analyzes each student's learning style and needs to provide tailored materials, optimizing learning effectiveness through personalized experiences.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algorithms create personalized learning paths, adjusting content difficulty and pacing to match individual student progress and abilities.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Personalized learning fosters greater student engagement and motivation, as materials are relevant and challenging, not frustrating or boring.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Personalized learning makes for better interaction between student and tutor, boosting student morale and motivation to learning the material.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Studies show personalized learning leads to improved academic outcomes, higher test scores, and a deeper understanding of the subject matter.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Expanding Access with AI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AI-powered platforms provide round-the-clock access to educational resources, allowing students to learn at their own pace and schedule.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offers real-time translation and language support, making education accessible to students from diverse linguistic backgrounds.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AI-powered tools provide support for students with disabilities, including speech-to-text, text-to-speech, and other assistive technologies.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AI creates an atmosphere of inclusiveness that includes people with special needs, while at the same time providing support in learning.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transcends geographical boundaries, delivering quality education to students in remote or underserved areas, expanding educational opportunities.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Empowering Educators with AI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automates administrative tasks, like grading and scheduling, freeing up teachers' time for more meaningful interactions with students.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analyzes student data to provide insights into learning patterns, helping teachers identify struggling students and tailor their instruction accordingly.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can provide personalized feedback to students, helping them understand their strengths and weaknesses, and guiding them towards improvement.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 AI taking care of administrative task, the teacher can focus on better student interaction as well as giving guidance and support in learning.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boosts teacher efficiency, allowing them to focus on what matters most: inspiring and guiding the next generation of learners effectively.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Dark Side: AI's Potential Downsides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Students may become overly reliant on AI for answers, reducing their critical thinking and problem-solving skills. This reliance can be detrimental.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Excessive AI use can diminish social interaction between students and teachers, hindering vital social and emotional development within the classroom.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Unequal access to AI technology can widen the digital divide, disadvantaging students without resources and exacerbating existing inequalities.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Students with no access to AI have fewer opportunity to experience enhanced learning and development, creating the issue of social inequity.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 more reliance on technology, student loses their motivation to engage with their peers, preferring AI, which reduces their learning motivation.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Solutions: Mitigating the Negative Impacts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Emphasize critical thinking by encouraging students to understand processes, explain their answers, and go beyond AI-generated responses, stimulating their minds.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Teach students responsible AI usage, stressing its limitations and the importance of independent thought. Promote ethical and thoughtful use of AI.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AI to streamline administrative tasks, not replace human interaction. Leverage AI to enhance, not substitute, the role of educators and personal relationships.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Prioritize group projects and discussions to foster teamwork, communication, and social skills. Emphasize the value of shared learning experiences.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Provide equitable access to technology for all students, urban and rural, bridging the digital gap with inclusive policies and resource allocation for those lacking it.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Bridging the Digital Divide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 equal access to AI tools, regardless of location or socioeconomic status. Bridge the gap with inclusive policies and resource allocation.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Provide technology training to all students, addressing skill gaps and empowering them to effectively use AI tools and resources in the long run.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Collaborate with local organizations to provide access to technology and training. Expand AI literacy through community-based programs.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 cost-effective AI solutions to make technology accessible. Focus on scalability and affordability for widespread adoption and equity.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Provide everyone with the tools to use AI, so that no one is left behind and everyone has equal opportunity to learn and achieve their full potential.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2025-07-17T00:51:24Z</dcterms:created>
  <dcterms:modified xsi:type="dcterms:W3CDTF">2025-07-17T00:51:24Z</dcterms:modified>
</cp:coreProperties>
</file>