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33885516/pexels-photo-33885516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885516/pexels-photo-3388551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in Landscape Architecture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Design Through Intelligent Solutions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Revolution in Landscape Design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 Optimization &amp; Analysis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&amp; Environmental Impact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Client Communication &amp; Visualization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&amp; Future Trends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137052/pexels-photo-31370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Revolution in Landscape Design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Intelligent Landscaping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is revolutionizing traditional landscape architecture by introducing digital tools that enhance creativity and efficiency in design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algorithms now assist landscape architects in creating innovative designs that blend technology with natural elements seamlessly.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tools provide architects with new possibilities for creative expression while maintaining professional standards and environmental considerations.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landscape architecture field is experiencing significant evolution as AI becomes an integral part of modern design methodologies and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880473/pexels-photo-3388047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 Optimization &amp; Analysis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Precision Through Intelligent Computing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enables sophisticated simulations that predict how landscape designs will perform under various environmental conditions and usage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Machine learning algorithms analyze spatial data to optimize site layouts, ensuring efficient use of available land and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Automated systems provide continuous feedback on design choices, helping architects refine their work based on objective performance metrics.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AI-driven optimization reduces material waste and construction costs while maintaining design integrity and aesthetic quality.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863841/pexels-photo-3386384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 &amp; Environmental Impact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Eco-Conscious Design Intelligence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tools analyze environmental data to create sustainable landscape designs that minimize ecological impact while maximizing biodiversity.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Intelligent systems optimize water usage, plant selection, and maintenance schedules to create environmentally responsible landscapes.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Machine learning helps landscape architects design resilient spaces that can adapt to changing climate conditions and environmental challenges.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design strategies contribute to reducing carbon emissions through sustainable material choices and energy-efficient landscape planning.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792582/pexels-photo-779258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Client Communication &amp; Visualization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Enhanced Client Experience Through Technology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AI-generated visualizations allow clients to experience landscape designs in immersive, interactive formats before implementation.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Machine learning analyzes client preferences to create customized landscape designs that meet individual needs and aesthetic desires.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platforms facilitate seamless communication between architects, clients, and stakeholders throughout the design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visualization tools provide realistic virtual tours of proposed landscapes, helping clients make informed decisions about their projects.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5438553/pexels-photo-1543855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&amp; Future Trends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Next Generation of Landscape Architecture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systems are being integrated with IoT devices to create intelligent landscapes that respond to environmental conditions and user interactions.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Machine learning algorithms predict landscape maintenance needs, ensuring optimal care and longevity of designed spaces.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tools are transforming landscape architecture education, preparing students for technology-driven careers in the field.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landscape architecture lies in embracing AI technologies to create more sustainable, efficient, and beautiful outdoor spaces for generations to come.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2025-09-14T10:55:08Z</dcterms:created>
  <dcterms:modified xsi:type="dcterms:W3CDTF">2025-09-14T10:55:08Z</dcterms:modified>
</cp:coreProperties>
</file>