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e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e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eg"/><Relationship Id="rId2" Type="http://schemas.openxmlformats.org/officeDocument/2006/relationships/image" Target="../media/image-2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eg"/><Relationship Id="rId2" Type="http://schemas.openxmlformats.org/officeDocument/2006/relationships/image" Target="../media/image-2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726706/pexels-photo-572670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 Medical Education: Benefits, Challenges, Solutions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Transforming Healthcare Learning with AI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299943/pexels-photo-62999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Active Learning Strategies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Learning Enhancement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supports active learning strategies like problem-based, case-based, and small and large-group learning.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enhances education quality by identifying student needs and making decisions based on them.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enables sharing of uncommon clinical cases with a larger audience, which is usually limited in traditional settings.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offers students continuous learning opportunities, even without the active presence of teachers.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485846/pexels-photo-17485846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Curriculum Review and Feedback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Evaluation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can enhance assessment of students’ clinical and diagnostic skills through curriculum review.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AI-powered reviews not only evaluate curriculum but also suggest improvements and identify challenges.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Improving effectiveness and student satisfaction requires continued curriculum evaluations using AI.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techniques provide cost-effective solutions, especially in resource-limited settings.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438917/pexels-photo-843891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Infrastructure Challenges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 Limitations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Developing essential infrastructure for AI-based education methods is challenging in resource-limited areas.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Technical challenges and AI malfunctions require skilled technicians and specialists for maintenance.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Providing technical expertise and AI knowledge in underserved areas poses significant difficulties.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Infrastructure challenges can disrupt learning processes if not managed effectively.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069489/pexels-photo-18069489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Ethical Challenges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Ethical Issues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AI in education, especially clinical learning, raises ethical concerns.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These include handling vast amounts of patient data, privacy, confidentiality, and security issues.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Cyber-attacks and data breaches pose significant risks in AI-driven educational environments.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these ethical challenges is critical to maintain trust and reliability in AI systems.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005115/pexels-photo-700511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Curriculum Structure Challenges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Curriculum Issues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Lack of a structured and digital medical education curriculum creates significant challenges.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diminishes the possibility of effective curriculum reviews and achieving educational goals.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needs a well-structured curriculum to provide meaningful and effective feedback.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Continuous curriculum assessment and development are essential for successful AI integration.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835299/pexels-photo-2783529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Feedback Quality Concerns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Feedback Issues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 education speeds up feedback processes but might impact the quality and effectiveness of feedback.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Quick feedback can disrupt students' ability to reflect on their learning and progress.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Maintaining balance in feedback speed and quality is essential for effective learning outcomes.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should complement, not replace, teacher-student interactions and reflections.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069239/pexels-photo-18069239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System Reliability Issues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 Reliability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system malfunctions can disrupt learning and evaluation processes in medical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system reliability and smooth operation is crucial for successful AI integration.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Regular system checks, updates, and skilled technical support are necessary.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Reliable systems enhance student trust and the overall effectiveness of AI in education.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7288/pexels-photo-809728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Plagiarism and Cheating Concerns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Integrity Issues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AI's potential can increase concerns about academic integrity, particularly cheating and plagiarism.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Measures must be in place to detect and prevent dishonest practices in AI-based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Maintaining high standards of academic integrity is crucial for AI's success in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Educators and institutions must be vigilant and proactive in addressing integrity concerns.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862374/pexels-photo-586237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Interdisciplinary Collaboration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Team Efforts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AI integration requires collaboration between engineers, physicians, and education experts.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Coordinating interdisciplinary efforts can be time-consuming and challenging.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Successful AI-driven education needs smooth communication among all involved parties.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strong interdisciplinary relationships is critical for overcoming challenges in AI education.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913025/pexels-photo-39130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Mentoring and Support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Mentoring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Lack of suitable infrastructure for mentoring programs in AI can negatively impact student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AI-based technologies require robust mentoring programs to align with educational objectives.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Mentors play a vital role in guiding students and addressing challenges in AI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mentoring is key to successful AI integration in medical education.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AI in Medical Education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Historical Perspective of AI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Rise of AI in Healthcare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 Medical Education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AI in Medical Education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Transparency &amp; Comparison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Active Learning Strategies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Curriculum Review and Feedback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Infrastructure Challenges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Ethical Challenges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Curriculum Structure Challenges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Feedback Quality Concerns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438924/pexels-photo-843892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Evaluation Strategies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Measuring Success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Evaluating AI-based education strategies involves numerous challenges and requires methodological precision.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Comparing AI methods with traditional education approaches highlights effectiveness and areas for improvement.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Large sample sizes, pre- and post-evaluation scoring, and equal knowledge levels are necessary.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Evaluation strategies must be robust to accurately measure AI's impact on education.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5438553/pexels-photo-1543855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Prospects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Future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AI's future in medical education promises even greater innovation and improvement in learning outcomes.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Interdisciplinary research and collaboration will drive the future development of AI in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Continuous monitoring and evaluation will help refine and enhance AI-based educational methods.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holds vast potential for AI to revolutionize medical education and healthcare delivery.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485819/pexels-photo-17485819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and Next Steps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Final Thoughts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integration in medical education offers significant benefits, but also comes with notable challenges.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Addressing these challenges through research, collaboration, and innovation is essential.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Ongoing studies are needed to refine AI applications and maximize their positive impact.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Effective AI integration will ultimately enhance medical education and healthcare outcomes.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439414/pexels-photo-443941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Closing Note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engaging with this presentation on AI in medical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you found it insightful and informative.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Together, we can overcome challenges and harness AI's full potential in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more information, feel free to reach out and let's continue the dialogue.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System Reliability Issues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Plagiarism and Cheating Concerns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Interdisciplinary Collaboration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Mentoring and Support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17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Evaluation Strategies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18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Prospects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and Next Steps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825457/pexels-photo-382545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AI in Medical Education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AI?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Artificial Intelligence (AI) holds incredible potential in addressing global healthcare challenges.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presentation explores the benefits, challenges, and solutions of applying AI in medical education.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can revolutionize curriculum design, assessment processes, and clinical simulation in medical training.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However, integrating AI poses unique ethical, technical, and scalability challenges that need addressing.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173256/pexels-photo-817325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Historical Perspective of AI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Evolution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term 'Artificial Intelligence' was first coined by John McCarthy in 1955.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has significantly evolved, mostly due to new algorithms like machine learning and its subsets.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is now capable of learning, communication, processing information, and induction.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either performs human functions or assists humans in performing tasks more efficiently.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972781/pexels-photo-697278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Rise of AI in Healthcare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Healthcare AI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products are crucial in addressing global healthcare problems and improving service quality.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World Health Organization recognizes AI technologies as vital components of healthcare delivery.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assists in diagnosing ailments, clinical reasoning, data analysis, and making informed clinical decisions.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applications now extend beyond diagnostics to various medical fields like surgery and neurology.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485846/pexels-photo-17485846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 Medical Education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Inclusion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education includes various levels: undergraduate, postgraduate, and continued medical education (CME).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 contrast to its use in medical practice, AI's role in education wasn't considered until the 1980s.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last four decades saw rapid expansion in AI's role in medical education, especially the last 20 years.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methods in education include virtual reality, assessment processes, and enhancing educational transparency.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198543/pexels-photo-61985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AI in Medical Education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Benefits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enhances curriculum design and the implementation of innovative educational methods in clinical settings.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Virtual reality, driven by AI, transforms medical education in fields like anatomy and surgery.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offers formative and summative assessments with less time and cost while providing individualized guidance.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Clinical setting simulators offer a stress-free environment for practicing medical reasoning and diagnostics.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264799/pexels-photo-2726479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Transparency &amp; Comparison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Education Transparency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 education increases transparency and enables meaningful comparisons across countries and institutions.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motivates educational departments to take responsibility for their actions and outcomes.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Distance learning facilitated by AI makes medical education accessible in remote areas with limited resources.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is particularly beneficial during scenarios like the COVID-19 pandemic to ensure continuous learning.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2024-08-23T16:15:35Z</dcterms:created>
  <dcterms:modified xsi:type="dcterms:W3CDTF">2024-08-23T16:15:35Z</dcterms:modified>
</cp:coreProperties>
</file>