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Journey to Iranian Craftsmanship in Brazil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a Unique Fusion of Culture and Commerce on São Paulo's Paulista Avenue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Metalwork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Iranian metalwork is admired for its intricate designs, featuring delicate carvings, engravings, and inlays.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Metal objects take on a variety of forms, including trays, bowls, vases, ewers, and decorative panels, showcasing the versatility of the medium.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Iranian metalwork pieces are crafted from precious metals such as silver and gold, adding to their value and prestige.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Metal objects are often designed to be both functional and aesthetically pleasing, serving as everyday items while also being works of art.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Iranian metalwork represents a legacy of craftsmanship, passed down through generations of skilled artisans.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Zooming in on Origin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a specific product, we zoom in on the label, revealing the words 'Made in Iran,' a symbol of authenticity and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label represents a source of pride for Iranian artisans, signifying their commitment to excellence and cultural heritage.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'Made in Iran' label serves as a guarantee to consumers, assuring them that they are purchasing a genuine and high-quality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purchasing products with this label, consumers are directly supporting Iranian artisans and helping to preserve their traditional crafts.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camera lingers on the 'Made in Iran' label as the film concludes, emphasizing the importance of authenticity and cultural preservation.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 on this visual journey exploring Iranian craftsmanship in the heart of São Paulo.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interest in learning more about the fusion of cultures and the beauty of Iranian handicrafts.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rich tapestry of cultures that make our world so diverse and fascinating.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this presentation inspire you to discover and appreciate the artistry and creativity found in cultures around the globe.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connected and discover more about Iranian arts and culture. We hope this journey has been enlightening!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Global Perspective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Architectural Marvel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Stepping Inside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Handcrafted Delights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Miniature Painting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Persian Carpets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Ceramics and Pottery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Metalwork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Zooming in on Origin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Global Perspective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journey begins with a view of Earth, highlighting the global interconnectedness that allows for cultural exchange and collaboration.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focus our lens, traveling across continents towards the vibrant and bustling nation of Brazil, a land of opportunity.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destination: Paulista Avenue, a major artery in São Paulo, known for its commerce, culture, and diverse population.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Paulista Avenue represents a meeting point of cultures, where global influences converge and create unique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Here, amidst the urban landscape, a unique store awaits, showcasing the beauty and artistry of Iranian craftsmanship.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Architectural Marvel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store's facade immediately captivates with its distinct Iranian-inspired architecture, standing out from its surroundings.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building's design serves as a visual representation of Iranian culture, a testament to its rich heritage and artistic traditions.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distinctly Iranian, the architecture subtly integrates with the Brazilian urban landscape, creating a harmonious blend.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entrance beckons visitors to step inside and explore the treasures within, promising a journey into Iranian artistry.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Intricate details and design elements reflect the sophisticated craftsmanship found throughout Iranian architecture.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Stepping Inside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Crossing the threshold, visitors are immediately immersed in an atmosphere of Iranian culture and artistry, far away from the 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interior design complements the architecture, creating a cohesive and inviting space for showcasing Iranian products.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store's interior resembles an art gallery, highlighting the beauty and intricacy of each handcrafted item on display.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space engages all the senses, from the visual appeal of the crafts to the subtle aromas and textures that evoke Iranian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Friendly staff welcome visitors, offering insights into the history and craftsmanship behind each product, creating a personal touch.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Handcrafted Delights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store offers a diverse collection of Iranian handicrafts, showcasing the breadth and depth of Iranian artistic talent.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item is carefully selected to represent the authenticity and quality of Iranian craftsmanship, ensuring a genuine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of the products are accompanied by stories about the artisans who created them, adding a personal and meaningful touch.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handicrafts represent a tangible link to Iran's rich cultural heritage, preserving traditional techniques and artistic expressions.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handicrafts make for unique and memorable gifts, offering a piece of Iranian culture to be cherished and shared.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Miniature Painting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Iranian miniature painting captivates with its exquisite detail and vibrant colors, showcasing the artist's skill and patience.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painting tells a story, often depicting scenes from Persian literature, mythology, or everyday life, inviting viewers to imagine.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ancient art form has been passed down through generations, preserving traditional techniques and artistic motifs.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Miniature paintings are highly valued by collectors for their artistic merit and historical significance, making them prized possessions.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paintings represent a cultural treasure, reflecting the artistic and intellectual achievements of Iranian civilization.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Persian Carpets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Persian carpets are renowned for their intricate designs, featuring geometric patterns, floral motifs, and symbolic imagery.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carpet is hand-knotted by skilled artisans, a labor-intensive process that can take months or even years to complete.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carpets are typically made from natural materials such as wool, silk, and cotton, ensuring their durability and longevity.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Persian carpets are often considered a symbol of luxury and status, adorning the homes of royalty and discerning collectors.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their aesthetic appeal, Persian carpets also serve a functional purpose, providing warmth, comfort, and sound insulation.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 Spotlight: Ceramics and Pottery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Ceramics and pottery have a long and rich history in Iran, dating back to ancient civilizations.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Iranian ceramics are characterized by distinctive styles and techniques, reflecting regional variations and artistic influences.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Ceramic objects serve both functional and decorative purposes, ranging from tableware and storage containers to vases and sculptures.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Iranian ceramics feature glazed surfaces, enhancing their beauty and durability while adding vibrant colors and intricate patterns.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Ceramics and pottery play an important role in Iranian culture, reflecting the country's artistic heritage and culinary traditions.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2025-04-21T07:25:23Z</dcterms:created>
  <dcterms:modified xsi:type="dcterms:W3CDTF">2025-04-21T07:25:23Z</dcterms:modified>
</cp:coreProperties>
</file>