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Moving Kidney: The Journey Within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Intricate Processes of Renal Transplantation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Spark of Life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Donor's Gift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Surgeon's Skill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 After Transplantation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Spark of Life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Kidneys filter waste and excess fluids. They help maintain electrolyte balance, blood pressure, and red blood cell production.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Renal failure occurs when the kidneys lose their ability to properly filter waste and excess fluids from the blood. This leads to health complications.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Transplantation is the process of surgically implanting a healthy kidney from a donor into a person with kidney failure to restore normal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Transplantation offers patients with end-stage renal disease the chance to live longer, healthier, and more fulfilling lives free from dialysis.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successful kidney transplant enables recipients to return to a normal diet, increase their energy levels, and improve their overall quality of life.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Donor's Gift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Living donors are individuals who voluntarily donate a kidney while they are still alive. They undergo thorough medical and psychological evaluations.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Deceased donors are individuals who have passed away and whose kidneys are suitable for transplantation, with prior consent or legal authorization.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matching process involves assessing blood type, tissue type (HLA), and crossmatching to ensure compatibility between the donor and recipient.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 procurement is the surgical removal of the kidney from the donor, performed with utmost care and respect for the donor's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 surrounding kidney donation include informed consent, donor safety, equitable allocation, and preventing commercialization.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Surgeon's Skill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Recipient preparation involves a comprehensive medical evaluation, vaccinations, and medications to suppress the immune system and prevent rejection.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Surgical implantation involves placing the donor kidney in the recipient's abdomen, connecting the blood vessels, and attaching the ureter to the bladder.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Anastomosis is the process of surgically connecting the donor kidney's blood vessels (renal artery and vein) to the recipient's blood vessels.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Ureteral reimplantation involves attaching the donor kidney's ureter (the tube carrying urine) to the recipient's bladder, ensuring proper urine drainage.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Post-operative care includes monitoring kidney function, managing immunosuppression, preventing infections, and providing pain relief for the recipient.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 After Transplantation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Immunosuppression involves taking medications that suppress the immune system to prevent the body from rejecting the transplanted kidney, requiring careful monitoring.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Rejection monitoring involves regular blood tests, urine tests, and biopsies to detect early signs of kidney rejection, allowing for timely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Lifestyle adjustments after transplantation include maintaining a healthy diet, exercising regularly, avoiding smoking, and limiting alcohol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Medication adherence is crucial for transplant success. Recipients must take their immunosuppressant medications as prescribed to prevent rejection episodes.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long-term outlook for kidney transplant recipients is generally excellent, with many individuals enjoying improved health, quality of life, and lifespan.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sincere thanks to donors, medical professionals, researchers, and families involved in the transplantation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ongoing research efforts aimed at improving transplant outcomes, reducing rejection rates, and expanding access to transplantation.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organ donation awareness to increase the number of available organs and give hope to more patients with kidney failure.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support and resources to kidney transplant recipients to help them navigate the challenges and celebrate the successes of their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Believing in a brighter future for individuals with kidney disease, where transplantation offers a path to renewed health and well-being. Thank you!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2025-07-14T09:57:14Z</dcterms:created>
  <dcterms:modified xsi:type="dcterms:W3CDTF">2025-07-14T09:57:14Z</dcterms:modified>
</cp:coreProperties>
</file>