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zeebiz.com/sites/default/files/2025/04/16/362281-image-fotor-2025041610035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BqWBltCSL._AC_UF1000,1000_QL80_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.cloudinary.com/devmoveo/image/upload/v1705923947/skyquest/report/phpQEI76H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tockcake.com/public/b/0/3/b03c96c2-40cc-4a21-a70a-f624e22d8edc_large/train-cockpit-interior-stockcake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2.indiarailinfo.com/kjfdsuiemjvcya1/0/0/2/6/5616026/0/c2af874058aa479f89369defae4c32e25250835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8.alamy.com/comp/F795D4/seattle-washingtion-usa-23rd-nov-2015-a-bank-of-america-atm-with-small-F795D4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t1oa9pb3mhf31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m.org/gallery/albums/Passenger-Car-Blog-Posts/atm.sized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trorailguy.com/wp-content/uploads/2020/12/NationalRailPlanIndiaCover2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industry.org/wp-content/uploads/2023/01/Infographic-Ten-Data-Privacy-Tips-960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zeebiz.com/sites/default/files/2025/04/16/362281-image-fotor-202504161003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ATM on Rails: Revolutionizing Banking Accessibility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Indian Railways' innovative trial of ATMs on moving trains and its impact.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BqWBltCS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Impact: Boosting Rural Economies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ATMs on trains can stimulate economic growth in rural areas.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ATMs on trains facilitate financial inclusion in rural areas by providing access to banking services for underserved communities.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Small businesses along railway routes can benefit from increased access to cash, enabling them to expand their operations and serve more customers.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expansion of ATM services on trains can create employment opportunities in maintenance, security, and customer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financial access can contribute to overall rural development by promoting economic growth and reducing poverty.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res.cloudinary.com/devmoveo/image/upload/v1705923947/skyquest/report/phpQEI76H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Global Perspective: Similar Initiatives Worldwide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Examining ATM and Banking access worldwide.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initiative can be compared with banking access and similar technology used worldwide.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Analysis of benchmarks across different countries and areas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overview of what the future could look like in various countries.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Highlighting new and current trends used globally for ATM and banking.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Appreciation for your attention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attention. We appreciate the opportunity to present this information.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welcome any questions or comments you may have regarding this topic.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Please feel free to reach out to us for further information or assistance.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this presentation has provided valuable insights into the future of banking convenience on Indian Railways.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Banking on the Move: A New Era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Panchavati Express: The Pioneering Route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 of ...: Empowering Rail Passengers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Challenges: Connectivity and Security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 on Passengers: Convenience and Accessibility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Prospects: Expanding the Network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Concerns: Privacy and Data Protection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Impact: Boosting Rural Economies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Global Perspective: Similar Initiatives Worldwide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tockcake.com/public/b/0/3/b03c96c2-40cc-4a21-a70a-f624e22d8edc_large/train-cockpit-interior-stockcak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Banking on the Move: A New Era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Indian Railways pioneers ATM service on trains, bringing convenience to passengers.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Indian Railways partnered with Bank of ... to launch the first ATM on the Panchavati Express, marking a significant step in passenger convenience.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Passengers can now access banking services during their journey, eliminating the need to search for ATMs at stations or destinations.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initiative promotes financial inclusion by extending banking services to remote areas connected by the railway network.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on-train ATM offers a seamless and convenient way for passengers to withdraw cash and manage their finances while traveling.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t2.indiarailinfo.com/kjfdsuiemjvcya1/0/0/2/6/5616026/0/c2af874058aa479f89369defae4c32e2525083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Panchavati Express: The Pioneering Route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Panchavati Express becomes the first train to host an ATM, setting a precedent for future expansion.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successful trial on the Panchavati Express demonstrated the feasibility and potential of ATMs on trains, paving the way for wider implementation.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Panchavati Express was chosen for its high passenger volume and diverse routes, ensuring maximum impact and feedback.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Initial feedback from passengers has been overwhelmingly positive, highlighting the convenience and value of the on-train ATM service.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Based on the trial's success, Indian Railways plans to extend the ATM service to other major train routes across the country.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8.alamy.com/comp/F795D4/seattle-washingtion-usa-23rd-nov-2015-a-bank-of-america-atm-with-small-F795D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 of ...: Empowering Rail Passengers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Details about the Bank involved in the project.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 of ... collaborated with Indian Railways to provide the ATM infrastructure and ensure seamless banking services on the Panchavati Express.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bank implemented robust security measures and reliable connectivity to ensure secure and uninterrupted ATM services for passengers.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Bank of ... provides customer support and maintenance for the on-train ATM, ensuring a positive banking experience for rail passengers.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partnership underscores Bank of ... commitment to innovation and expanding banking services to underserved communities.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redd.it/t1oa9pb3mhf3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Challenges: Connectivity and Security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seamless and secure ATM operations on a moving train.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Maintaining consistent connectivity on a moving train required innovative technological solutions, including satellite communication and mobile networks.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Stringent security measures, such as surveillance cameras, biometric authentication, and secure data encryption, were implemented to protect the ATM and passenger transactions.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reliable power supply system was installed to ensure uninterrupted ATM operation, even during power outages or fluctuations.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dedicated maintenance team provides regular inspections and timely repairs to ensure the ATM functions optimally throughout its journey.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irm.org/gallery/albums/Passenger-Car-Blog-Posts/atm.size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 on Passengers: Convenience and Accessibility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benefits of having ATMs on trains for travelers.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Passengers no longer need to rely solely on ATMs at railway stations, providing them with greater financial independence and flexibility.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on-train ATM provides a valuable resource for passengers who need cash in emergencies or unexpected situations during their journey.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Passengers can avoid long queues and delays at station ATMs, saving valuable time and enhancing their travel experience.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Having an ATM on the train reduces the risk of carrying large amounts of cash, improving passenger safety and security.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emetrorailguy.com/wp-content/uploads/2020/12/NationalRailPlanIndiaCover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Prospects: Expanding the Network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Plans for scaling up ATM services on Indian Railways.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Indian Railways aims to expand the ATM service to more trains and routes, catering to a larger segment of passengers across the country.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Collaborations with other banks and financial institutions are being explored to further expand the ATM network and enhance service offerings.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Continuous technological upgrades are planned to improve connectivity, security, and the overall user experience of the on-train ATMs.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Integration of other banking services, such as mobile banking and digital payments, is being considered to provide a comprehensive financial solution for rail passengers.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securityindustry.org/wp-content/uploads/2023/01/Infographic-Ten-Data-Privacy-Tips-96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Concerns: Privacy and Data Protection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Safeguarding passenger data and ensuring privacy.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All passenger data transmitted through the ATM is encrypted using state-of-the-art technology to prevent unauthorized access.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Clear and transparent privacy policies are implemented to inform passengers about how their data is collected, used, and protected.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ATM service adheres to all relevant data protection laws and regulations, ensuring compliance with industry standards.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Independent audits are conducted regularly to assess and improve the security and privacy measures of the ATM service.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2025-04-16T07:55:39Z</dcterms:created>
  <dcterms:modified xsi:type="dcterms:W3CDTF">2025-04-16T07:55:39Z</dcterms:modified>
</cp:coreProperties>
</file>