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Academic Journey: University Insights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Guide to Your Academic Path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Aboard!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1 &amp; 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3 &amp; 4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5 &amp; 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Aboard!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Provisional admission is granted, contingent upon verification of original documents. Ensure all details on the receipt are accurate. Contact the SOL office for discrepancies.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Payment was successful via Razorpay. Note the transaction and order IDs for future reference. Keep this receipt handy for official purposes.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Sheetal, an SC category student, is enrolled in the B.Com program. Key contact details are provided for communication and updates.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 out to the helpdesk for queries and suggestions. Available Monday to Friday. Toll-free number provided for assistance.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will be notified via SMS regarding the collection of study material. Ensure your contact information is updated for timely alerts.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1 &amp; 2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Business Organization, Business Laws, Financial Accounting, English Fluency-I, Hindi, Basic IT Tools, and Reading Indian Fiction in English.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Emphasis on core commerce subjects to build a strong foundation in business principles and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Development of proficiency in both English and Hindi languages through dedicated courses.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Basic IT Tools to enhance digital literacy and prepare for modern workplace demands.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Options include Hindi and English literature, ensuring a well-rounded educational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3 &amp; 4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Business Statistics, Financial Management, Principles of Marketing, English Fluency-II, Hindi, Statistical Software, and Financial Literacy.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Entrepreneurship, Cost Accounting, International Business, Hindi, Environmental Science, App Development, and Emotional Intelligence.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In-depth study of marketing principles and financial management techniques to enhance business acumen.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Hands-on experience with statistical software and app development to develop practical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Courses like Emotional Intelligence ensure personal and professional growth, providing a well-rounded skillset.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Course Structure: Semester 5 &amp; 6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Coverage of Income Tax Law, Business Economics, Management Accounting, Financial Markets, Literature and Human Rights, and Communication in Everyday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Business Analytics, Corporate Governance, GST and Customs Law, Business Research, Life and Literature, and Communication in Professional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Emphasis on understanding tax laws, business economics, and corporate governance for effective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business research methodologies to develop analytical and problem-solving 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Development of communication skills essential for both everyday and professional contexts.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attention. We hope this presentation has provided valuable insights into your academic program.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further assistance or clarification, please do not hesitate to contact the SOL office or the helpdesk.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wish you all the best in your studies and future endeavors. May your academic journey be filled with success and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an eye on SMS notifications and official communications for important updates and announcements.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the opportunities for learning and development. Your hard work and dedication will pave the way for a bright future.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2025-11-30T15:23:40Z</dcterms:created>
  <dcterms:modified xsi:type="dcterms:W3CDTF">2025-11-30T15:23:40Z</dcterms:modified>
</cp:coreProperties>
</file>