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Accessible Thermal Night Vision Solutions to Protect Vulnerable Communities in Low Visibility Conditions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Leveraging AI and Vision Technologies for Safer Environments</a:t>
            </a:r>
            <a:endParaRPr lang="en-US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Introduction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Technological Approach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Facial Recognition Integration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Night-Time Image Enhancement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Alert System Design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Community Impact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Introduction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 develop accessible thermal night vision tools that improve visibility and safety for at-risk communities during low-light conditions.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Improved detection, identity verification, and proactive alerts for community protection.</a:t>
            </a:r>
            <a:pPr algn="just" indent="0" marL="0">
              <a:lnSpc>
                <a:spcPts val="2000"/>
              </a:lnSpc>
              <a:buNone/>
            </a:pPr>
            <a:pPr algn="just" indent="0" marL="0">
              <a:lnSpc>
                <a:spcPts val="2000"/>
              </a:lnSpc>
              <a:buNone/>
            </a:pPr>
            <a:pPr algn="just" indent="0" marL="0">
              <a:lnSpc>
                <a:spcPts val="2000"/>
              </a:lnSpc>
              <a:buNone/>
            </a:pP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Technological Approach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Uses YOLOv8 for human recognition and segmentation in real-time.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Applies thermal color mapping to human regions to highlight presence in darkness.</a:t>
            </a:r>
            <a:pPr algn="just" indent="0" marL="0">
              <a:lnSpc>
                <a:spcPts val="2000"/>
              </a:lnSpc>
              <a:buNone/>
            </a:pPr>
            <a:pPr algn="just" indent="0" marL="0">
              <a:lnSpc>
                <a:spcPts val="2000"/>
              </a:lnSpc>
              <a:buNone/>
            </a:pPr>
            <a:pPr algn="just" indent="0" marL="0">
              <a:lnSpc>
                <a:spcPts val="2000"/>
              </a:lnSpc>
              <a:buNone/>
            </a:pP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Facial Recognition Integration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Matches real-time facial features against a known database to identify individuals.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Visual labels and alert sounds distinguish known vs unknown individuals.</a:t>
            </a:r>
            <a:pPr algn="just" indent="0" marL="0">
              <a:lnSpc>
                <a:spcPts val="2000"/>
              </a:lnSpc>
              <a:buNone/>
            </a:pPr>
            <a:pPr algn="just" indent="0" marL="0">
              <a:lnSpc>
                <a:spcPts val="2000"/>
              </a:lnSpc>
              <a:buNone/>
            </a:pPr>
            <a:pPr algn="just" indent="0" marL="0">
              <a:lnSpc>
                <a:spcPts val="2000"/>
              </a:lnSpc>
              <a:buNone/>
            </a:pP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Night-Time Image Enhancement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Automatically brightens dark frames to ensure clearer visuals for processing.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Human shapes highlighted with inferno colormap for sharp contrast in visuals.</a:t>
            </a:r>
            <a:pPr algn="just" indent="0" marL="0">
              <a:lnSpc>
                <a:spcPts val="2000"/>
              </a:lnSpc>
              <a:buNone/>
            </a:pPr>
            <a:pPr algn="just" indent="0" marL="0">
              <a:lnSpc>
                <a:spcPts val="2000"/>
              </a:lnSpc>
              <a:buNone/>
            </a:pPr>
            <a:pPr algn="just" indent="0" marL="0">
              <a:lnSpc>
                <a:spcPts val="2000"/>
              </a:lnSpc>
              <a:buNone/>
            </a:pP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Alert System Design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Alerts sound when humans are detected but not recognized.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Cross-platform audio notifications to draw immediate attention.</a:t>
            </a:r>
            <a:pPr algn="just" indent="0" marL="0">
              <a:lnSpc>
                <a:spcPts val="2000"/>
              </a:lnSpc>
              <a:buNone/>
            </a:pPr>
            <a:pPr algn="just" indent="0" marL="0">
              <a:lnSpc>
                <a:spcPts val="2000"/>
              </a:lnSpc>
              <a:buNone/>
            </a:pPr>
            <a:pPr algn="just" indent="0" marL="0">
              <a:lnSpc>
                <a:spcPts val="2000"/>
              </a:lnSpc>
              <a:buNone/>
            </a:pP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Community Impact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Enables safer environments in underserved regions, especially at night.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Potential for integration in community centers, transit hubs, and public areas.</a:t>
            </a:r>
            <a:pPr algn="just" indent="0" marL="0">
              <a:lnSpc>
                <a:spcPts val="2000"/>
              </a:lnSpc>
              <a:buNone/>
            </a:pPr>
            <a:pPr algn="just" indent="0" marL="0">
              <a:lnSpc>
                <a:spcPts val="2000"/>
              </a:lnSpc>
              <a:buNone/>
            </a:pPr>
            <a:pPr algn="just" indent="0" marL="0">
              <a:lnSpc>
                <a:spcPts val="2000"/>
              </a:lnSpc>
              <a:buNone/>
            </a:pP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2025-04-29T07:48:37Z</dcterms:created>
  <dcterms:modified xsi:type="dcterms:W3CDTF">2025-04-29T07:48:37Z</dcterms:modified>
</cp:coreProperties>
</file>