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slideMasters/slideMaster11.xml" ContentType="application/vnd.openxmlformats-officedocument.presentationml.slideMaster+xml"/>
  <Override PartName="/ppt/slides/slide11.xml" ContentType="application/vnd.openxmlformats-officedocument.presentationml.slide+xml"/>
  <Override PartName="/ppt/slideMasters/slideMaster12.xml" ContentType="application/vnd.openxmlformats-officedocument.presentationml.slideMaster+xml"/>
  <Override PartName="/ppt/slides/slide12.xml" ContentType="application/vnd.openxmlformats-officedocument.presentationml.slide+xml"/>
  <Override PartName="/ppt/slideMasters/slideMaster13.xml" ContentType="application/vnd.openxmlformats-officedocument.presentationml.slideMaster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notesMasterIdLst>
    <p:notesMasterId r:id="rId15"/>
  </p:notesMasterIdLst>
  <p:sldSz cx="9144000" cy="5143500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1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1.xml"/>
		</Relationships>
</file>

<file path=ppt/notesSlides/_rels/notesSlide1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2.xml"/>
		</Relationships>
</file>

<file path=ppt/notesSlides/_rels/notesSlide1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3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-1-1.png"/><Relationship Id="rId2" Type="http://schemas.openxmlformats.org/officeDocument/2006/relationships/image" Target="../media/image-1-2.pn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-10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-11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-12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-13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-2-1.png"/><Relationship Id="rId2" Type="http://schemas.openxmlformats.org/officeDocument/2006/relationships/image" Target="../media/image-2-2.png"/><Relationship Id="rId3" Type="http://schemas.openxmlformats.org/officeDocument/2006/relationships/image" Target="../media/image-2-3.png"/><Relationship Id="rId4" Type="http://schemas.openxmlformats.org/officeDocument/2006/relationships/image" Target="../media/image-2-4.png"/><Relationship Id="rId5" Type="http://schemas.openxmlformats.org/officeDocument/2006/relationships/image" Target="../media/image-2-5.png"/><Relationship Id="rId6" Type="http://schemas.openxmlformats.org/officeDocument/2006/relationships/image" Target="../media/image-2-6.png"/><Relationship Id="rId7" Type="http://schemas.openxmlformats.org/officeDocument/2006/relationships/image" Target="../media/image-2-7.png"/><Relationship Id="rId8" Type="http://schemas.openxmlformats.org/officeDocument/2006/relationships/image" Target="../media/image-2-8.png"/><Relationship Id="rId9" Type="http://schemas.openxmlformats.org/officeDocument/2006/relationships/image" Target="../media/image-2-9.png"/><Relationship Id="rId10" Type="http://schemas.openxmlformats.org/officeDocument/2006/relationships/slideLayout" Target="../slideLayouts/slideLayout1.xml"/><Relationship Id="rId11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-3-1.png"/><Relationship Id="rId2" Type="http://schemas.openxmlformats.org/officeDocument/2006/relationships/image" Target="../media/image-3-2.png"/><Relationship Id="rId3" Type="http://schemas.openxmlformats.org/officeDocument/2006/relationships/image" Target="../media/image-3-3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-4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-5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-6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-7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-8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-9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Text 0"/>
          <p:cNvSpPr/>
          <p:nvPr/>
        </p:nvSpPr>
        <p:spPr>
          <a:xfrm>
            <a:off x="3657600" y="1543050"/>
            <a:ext cx="1828800" cy="27432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algn="ctr" indent="0" marL="0">
              <a:buNone/>
            </a:pPr>
            <a:r>
              <a:rPr lang="en-US" sz="11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April 2025</a:t>
            </a:r>
            <a:endParaRPr lang="en-US" sz="1100" dirty="0"/>
          </a:p>
        </p:txBody>
      </p:sp>
      <p:pic>
        <p:nvPicPr>
          <p:cNvPr id="4" name="Image 1" descr="preencoded.png">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800225"/>
            <a:ext cx="5486400" cy="1028700"/>
          </a:xfrm>
          <a:prstGeom prst="rect">
            <a:avLst/>
          </a:prstGeom>
        </p:spPr>
      </p:pic>
      <p:sp>
        <p:nvSpPr>
          <p:cNvPr id="5" name="Text 1"/>
          <p:cNvSpPr/>
          <p:nvPr/>
        </p:nvSpPr>
        <p:spPr>
          <a:xfrm>
            <a:off x="1828800" y="1800225"/>
            <a:ext cx="5486400" cy="10287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24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Ace Your College Presentations</a:t>
            </a:r>
            <a:endParaRPr lang="en-US" sz="2400" dirty="0"/>
          </a:p>
        </p:txBody>
      </p:sp>
      <p:sp>
        <p:nvSpPr>
          <p:cNvPr id="6" name="Text 2"/>
          <p:cNvSpPr/>
          <p:nvPr/>
        </p:nvSpPr>
        <p:spPr>
          <a:xfrm>
            <a:off x="2743200" y="2983230"/>
            <a:ext cx="3657600" cy="51435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lnSpc>
                <a:spcPts val="1300"/>
              </a:lnSpc>
              <a:buNone/>
            </a:pPr>
            <a:r>
              <a:rPr lang="en-US" sz="11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Crafting Compelling Content and Delivering with Confidence</a:t>
            </a:r>
            <a:endParaRPr lang="en-US" sz="11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Text 0"/>
          <p:cNvSpPr/>
          <p:nvPr/>
        </p:nvSpPr>
        <p:spPr>
          <a:xfrm>
            <a:off x="548640" y="668655"/>
            <a:ext cx="8229600" cy="27432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lnSpc>
                <a:spcPts val="3500"/>
              </a:lnSpc>
              <a:buNone/>
            </a:pPr>
            <a:r>
              <a:rPr lang="en-US" sz="20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Engagement &amp; Interaction</a:t>
            </a:r>
            <a:endParaRPr lang="en-US" sz="2000" dirty="0"/>
          </a:p>
        </p:txBody>
      </p:sp>
      <p:sp>
        <p:nvSpPr>
          <p:cNvPr id="4" name="Text 1"/>
          <p:cNvSpPr/>
          <p:nvPr/>
        </p:nvSpPr>
        <p:spPr>
          <a:xfrm>
            <a:off x="548640" y="1285875"/>
            <a:ext cx="8229600" cy="27432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Pose thought-provoking questions to stimulate thinking and discussion among the audience. Make them curious.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Use polls, discussions, or real-life examples to involve the audience actively. Make them a part of the presentation.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Real life examples will create the most unique engagement with the audience. Use real life stories.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A well designed poll may be just what the audience needs to engage. Design thoughtful polls.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Keep a clear head to make sure there is enough time for Q&amp;A. Time management is the key.</a:t>
            </a:r>
            <a:endParaRPr lang="en-US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Text 0"/>
          <p:cNvSpPr/>
          <p:nvPr/>
        </p:nvSpPr>
        <p:spPr>
          <a:xfrm>
            <a:off x="548640" y="668655"/>
            <a:ext cx="8229600" cy="27432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lnSpc>
                <a:spcPts val="3500"/>
              </a:lnSpc>
              <a:buNone/>
            </a:pPr>
            <a:r>
              <a:rPr lang="en-US" sz="20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Handling Nerves</a:t>
            </a:r>
            <a:endParaRPr lang="en-US" sz="2000" dirty="0"/>
          </a:p>
        </p:txBody>
      </p:sp>
      <p:sp>
        <p:nvSpPr>
          <p:cNvPr id="4" name="Text 1"/>
          <p:cNvSpPr/>
          <p:nvPr/>
        </p:nvSpPr>
        <p:spPr>
          <a:xfrm>
            <a:off x="548640" y="1285875"/>
            <a:ext cx="8229600" cy="27432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Practice deep, calming breaths to center yourself before speaking. Control your fight or flight.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Drink water to prevent dry mouth and maintain vocal clarity. Help your throat stay moist.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Refer to brief notes, if needed, to stay on track without reading a script. Make quick and memorable notes.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Concentrate on sharing your knowledge rather than fearing judgment. Help your mindset before presenting.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Make sure you are in the moment and being mindful of the presentation. Always be ready to go!</a:t>
            </a:r>
            <a:endParaRPr lang="en-US" sz="1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Text 0"/>
          <p:cNvSpPr/>
          <p:nvPr/>
        </p:nvSpPr>
        <p:spPr>
          <a:xfrm>
            <a:off x="548640" y="668655"/>
            <a:ext cx="8229600" cy="27432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lnSpc>
                <a:spcPts val="3500"/>
              </a:lnSpc>
              <a:buNone/>
            </a:pPr>
            <a:r>
              <a:rPr lang="en-US" sz="20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Final Touches</a:t>
            </a:r>
            <a:endParaRPr lang="en-US" sz="2000" dirty="0"/>
          </a:p>
        </p:txBody>
      </p:sp>
      <p:sp>
        <p:nvSpPr>
          <p:cNvPr id="4" name="Text 1"/>
          <p:cNvSpPr/>
          <p:nvPr/>
        </p:nvSpPr>
        <p:spPr>
          <a:xfrm>
            <a:off x="548640" y="1285875"/>
            <a:ext cx="8229600" cy="27432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Verify that your microphone, slides, and clicker are working correctly before the presentation. Verify everything works.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Choose clothing that matches the formality of the event to convey respect and professionalism. Make a good impression.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Use a relevant quote to connect and make the presentation unique. Quote an inspirational person or event.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Leave the audience with a memorable quote, call to action, or a thought-provoking idea. The most memorable moment.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Make sure your slides are properly formatted and there are no issues. Verify everything is good to go.</a:t>
            </a:r>
            <a:endParaRPr lang="en-US" sz="1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Text 0"/>
          <p:cNvSpPr/>
          <p:nvPr/>
        </p:nvSpPr>
        <p:spPr>
          <a:xfrm>
            <a:off x="548640" y="668655"/>
            <a:ext cx="8229600" cy="27432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lnSpc>
                <a:spcPts val="3500"/>
              </a:lnSpc>
              <a:buNone/>
            </a:pPr>
            <a:r>
              <a:rPr lang="en-US" sz="20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Thank You</a:t>
            </a:r>
            <a:endParaRPr lang="en-US" sz="2000" dirty="0"/>
          </a:p>
        </p:txBody>
      </p:sp>
      <p:sp>
        <p:nvSpPr>
          <p:cNvPr id="4" name="Text 1"/>
          <p:cNvSpPr/>
          <p:nvPr/>
        </p:nvSpPr>
        <p:spPr>
          <a:xfrm>
            <a:off x="548640" y="1285875"/>
            <a:ext cx="8229600" cy="27432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Thank your audience for their time and attention. Appreciate their patience with you.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Invite questions and address any concerns or curiosities from the audience. Be ready for questions.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Provide additional resources or contact information for further learning. Send them in the right direction.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Conclude with a positive and impactful message to leave a lasting impression. End on a good note.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Thanks for listening, it was a pleasure presenting to you all. See you next time.</a:t>
            </a:r>
            <a:endParaRPr 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Text 0"/>
          <p:cNvSpPr/>
          <p:nvPr/>
        </p:nvSpPr>
        <p:spPr>
          <a:xfrm>
            <a:off x="576072" y="668655"/>
            <a:ext cx="7680960" cy="27432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23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Table of Contents</a:t>
            </a:r>
            <a:endParaRPr lang="en-US" sz="2300" dirty="0"/>
          </a:p>
        </p:txBody>
      </p:sp>
      <p:pic>
        <p:nvPicPr>
          <p:cNvPr id="4" name="Image 1" descr="preencoded.png">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520" y="1285875"/>
            <a:ext cx="3474720" cy="514350"/>
          </a:xfrm>
          <a:prstGeom prst="rect">
            <a:avLst/>
          </a:prstGeom>
        </p:spPr>
      </p:pic>
      <p:sp>
        <p:nvSpPr>
          <p:cNvPr id="5" name="Shape 1"/>
          <p:cNvSpPr/>
          <p:nvPr/>
        </p:nvSpPr>
        <p:spPr>
          <a:xfrm>
            <a:off x="640080" y="1388745"/>
            <a:ext cx="320040" cy="308610"/>
          </a:xfrm>
          <a:prstGeom prst="ellipse">
            <a:avLst/>
          </a:prstGeom>
          <a:solidFill>
            <a:srgbClr val="FFE67F"/>
          </a:solidFill>
          <a:ln w="12700">
            <a:solidFill>
              <a:srgbClr val="000000"/>
            </a:solidFill>
            <a:prstDash val="solid"/>
          </a:ln>
        </p:spPr>
      </p:sp>
      <p:sp>
        <p:nvSpPr>
          <p:cNvPr id="6" name="Text 2"/>
          <p:cNvSpPr/>
          <p:nvPr/>
        </p:nvSpPr>
        <p:spPr>
          <a:xfrm>
            <a:off x="576072" y="1337310"/>
            <a:ext cx="457200" cy="41148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4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1</a:t>
            </a:r>
            <a:endParaRPr lang="en-US" sz="1400" dirty="0"/>
          </a:p>
        </p:txBody>
      </p:sp>
      <p:sp>
        <p:nvSpPr>
          <p:cNvPr id="7" name="Text 3"/>
          <p:cNvSpPr/>
          <p:nvPr/>
        </p:nvSpPr>
        <p:spPr>
          <a:xfrm>
            <a:off x="1097280" y="1337310"/>
            <a:ext cx="3108960" cy="41148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4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Unlock Presentation Mastery</a:t>
            </a:r>
            <a:endParaRPr lang="en-US" sz="1400" dirty="0"/>
          </a:p>
        </p:txBody>
      </p:sp>
      <p:pic>
        <p:nvPicPr>
          <p:cNvPr id="8" name="Image 2" descr="preencoded.png">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520" y="2057400"/>
            <a:ext cx="3474720" cy="514350"/>
          </a:xfrm>
          <a:prstGeom prst="rect">
            <a:avLst/>
          </a:prstGeom>
        </p:spPr>
      </p:pic>
      <p:sp>
        <p:nvSpPr>
          <p:cNvPr id="9" name="Shape 4"/>
          <p:cNvSpPr/>
          <p:nvPr/>
        </p:nvSpPr>
        <p:spPr>
          <a:xfrm>
            <a:off x="640080" y="2160270"/>
            <a:ext cx="320040" cy="308610"/>
          </a:xfrm>
          <a:prstGeom prst="ellipse">
            <a:avLst/>
          </a:prstGeom>
          <a:solidFill>
            <a:srgbClr val="FFE67F"/>
          </a:solidFill>
          <a:ln w="12700">
            <a:solidFill>
              <a:srgbClr val="000000"/>
            </a:solidFill>
            <a:prstDash val="solid"/>
          </a:ln>
        </p:spPr>
      </p:sp>
      <p:sp>
        <p:nvSpPr>
          <p:cNvPr id="10" name="Text 5"/>
          <p:cNvSpPr/>
          <p:nvPr/>
        </p:nvSpPr>
        <p:spPr>
          <a:xfrm>
            <a:off x="576072" y="2108835"/>
            <a:ext cx="457200" cy="41148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4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2</a:t>
            </a:r>
            <a:endParaRPr lang="en-US" sz="1400" dirty="0"/>
          </a:p>
        </p:txBody>
      </p:sp>
      <p:sp>
        <p:nvSpPr>
          <p:cNvPr id="11" name="Text 6"/>
          <p:cNvSpPr/>
          <p:nvPr/>
        </p:nvSpPr>
        <p:spPr>
          <a:xfrm>
            <a:off x="1097280" y="2108835"/>
            <a:ext cx="3108960" cy="41148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4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Know Your Audience</a:t>
            </a:r>
            <a:endParaRPr lang="en-US" sz="1400" dirty="0"/>
          </a:p>
        </p:txBody>
      </p:sp>
      <p:pic>
        <p:nvPicPr>
          <p:cNvPr id="12" name="Image 3" descr="preencoded.png">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1520" y="2828925"/>
            <a:ext cx="3474720" cy="514350"/>
          </a:xfrm>
          <a:prstGeom prst="rect">
            <a:avLst/>
          </a:prstGeom>
        </p:spPr>
      </p:pic>
      <p:sp>
        <p:nvSpPr>
          <p:cNvPr id="13" name="Shape 7"/>
          <p:cNvSpPr/>
          <p:nvPr/>
        </p:nvSpPr>
        <p:spPr>
          <a:xfrm>
            <a:off x="640080" y="2931795"/>
            <a:ext cx="320040" cy="308610"/>
          </a:xfrm>
          <a:prstGeom prst="ellipse">
            <a:avLst/>
          </a:prstGeom>
          <a:solidFill>
            <a:srgbClr val="FFE67F"/>
          </a:solidFill>
          <a:ln w="12700">
            <a:solidFill>
              <a:srgbClr val="000000"/>
            </a:solidFill>
            <a:prstDash val="solid"/>
          </a:ln>
        </p:spPr>
      </p:sp>
      <p:sp>
        <p:nvSpPr>
          <p:cNvPr id="14" name="Text 8"/>
          <p:cNvSpPr/>
          <p:nvPr/>
        </p:nvSpPr>
        <p:spPr>
          <a:xfrm>
            <a:off x="576072" y="2880360"/>
            <a:ext cx="457200" cy="41148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4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3</a:t>
            </a:r>
            <a:endParaRPr lang="en-US" sz="1400" dirty="0"/>
          </a:p>
        </p:txBody>
      </p:sp>
      <p:sp>
        <p:nvSpPr>
          <p:cNvPr id="15" name="Text 9"/>
          <p:cNvSpPr/>
          <p:nvPr/>
        </p:nvSpPr>
        <p:spPr>
          <a:xfrm>
            <a:off x="1097280" y="2880360"/>
            <a:ext cx="3108960" cy="41148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4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Define a Clear Objective</a:t>
            </a:r>
            <a:endParaRPr lang="en-US" sz="1400" dirty="0"/>
          </a:p>
        </p:txBody>
      </p:sp>
      <p:pic>
        <p:nvPicPr>
          <p:cNvPr id="16" name="Image 4" descr="preencoded.png">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1520" y="3600450"/>
            <a:ext cx="3474720" cy="514350"/>
          </a:xfrm>
          <a:prstGeom prst="rect">
            <a:avLst/>
          </a:prstGeom>
        </p:spPr>
      </p:pic>
      <p:sp>
        <p:nvSpPr>
          <p:cNvPr id="17" name="Shape 10"/>
          <p:cNvSpPr/>
          <p:nvPr/>
        </p:nvSpPr>
        <p:spPr>
          <a:xfrm>
            <a:off x="640080" y="3703320"/>
            <a:ext cx="320040" cy="308610"/>
          </a:xfrm>
          <a:prstGeom prst="ellipse">
            <a:avLst/>
          </a:prstGeom>
          <a:solidFill>
            <a:srgbClr val="FFE67F"/>
          </a:solidFill>
          <a:ln w="12700">
            <a:solidFill>
              <a:srgbClr val="000000"/>
            </a:solidFill>
            <a:prstDash val="solid"/>
          </a:ln>
        </p:spPr>
      </p:sp>
      <p:sp>
        <p:nvSpPr>
          <p:cNvPr id="18" name="Text 11"/>
          <p:cNvSpPr/>
          <p:nvPr/>
        </p:nvSpPr>
        <p:spPr>
          <a:xfrm>
            <a:off x="576072" y="3651885"/>
            <a:ext cx="457200" cy="41148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4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4</a:t>
            </a:r>
            <a:endParaRPr lang="en-US" sz="1400" dirty="0"/>
          </a:p>
        </p:txBody>
      </p:sp>
      <p:sp>
        <p:nvSpPr>
          <p:cNvPr id="19" name="Text 12"/>
          <p:cNvSpPr/>
          <p:nvPr/>
        </p:nvSpPr>
        <p:spPr>
          <a:xfrm>
            <a:off x="1097280" y="3651885"/>
            <a:ext cx="3108960" cy="41148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4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Structure for Success</a:t>
            </a:r>
            <a:endParaRPr lang="en-US" sz="1400" dirty="0"/>
          </a:p>
        </p:txBody>
      </p:sp>
      <p:pic>
        <p:nvPicPr>
          <p:cNvPr id="20" name="Image 5" descr="preencoded.png">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29200" y="1285875"/>
            <a:ext cx="3474720" cy="514350"/>
          </a:xfrm>
          <a:prstGeom prst="rect">
            <a:avLst/>
          </a:prstGeom>
        </p:spPr>
      </p:pic>
      <p:sp>
        <p:nvSpPr>
          <p:cNvPr id="21" name="Shape 13"/>
          <p:cNvSpPr/>
          <p:nvPr/>
        </p:nvSpPr>
        <p:spPr>
          <a:xfrm>
            <a:off x="4937760" y="1388745"/>
            <a:ext cx="320040" cy="308610"/>
          </a:xfrm>
          <a:prstGeom prst="ellipse">
            <a:avLst/>
          </a:prstGeom>
          <a:solidFill>
            <a:srgbClr val="FFE67F"/>
          </a:solidFill>
          <a:ln w="12700">
            <a:solidFill>
              <a:srgbClr val="000000"/>
            </a:solidFill>
            <a:prstDash val="solid"/>
          </a:ln>
        </p:spPr>
      </p:sp>
      <p:sp>
        <p:nvSpPr>
          <p:cNvPr id="22" name="Text 14"/>
          <p:cNvSpPr/>
          <p:nvPr/>
        </p:nvSpPr>
        <p:spPr>
          <a:xfrm>
            <a:off x="4892040" y="1337310"/>
            <a:ext cx="457200" cy="41148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4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5</a:t>
            </a:r>
            <a:endParaRPr lang="en-US" sz="1400" dirty="0"/>
          </a:p>
        </p:txBody>
      </p:sp>
      <p:sp>
        <p:nvSpPr>
          <p:cNvPr id="23" name="Text 15"/>
          <p:cNvSpPr/>
          <p:nvPr/>
        </p:nvSpPr>
        <p:spPr>
          <a:xfrm>
            <a:off x="5394960" y="1337310"/>
            <a:ext cx="3108960" cy="41148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4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Clean &amp; Visual Slides</a:t>
            </a:r>
            <a:endParaRPr lang="en-US" sz="1400" dirty="0"/>
          </a:p>
        </p:txBody>
      </p:sp>
      <p:pic>
        <p:nvPicPr>
          <p:cNvPr id="24" name="Image 6" descr="preencoded.png">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29200" y="2057400"/>
            <a:ext cx="3474720" cy="514350"/>
          </a:xfrm>
          <a:prstGeom prst="rect">
            <a:avLst/>
          </a:prstGeom>
        </p:spPr>
      </p:pic>
      <p:sp>
        <p:nvSpPr>
          <p:cNvPr id="25" name="Shape 16"/>
          <p:cNvSpPr/>
          <p:nvPr/>
        </p:nvSpPr>
        <p:spPr>
          <a:xfrm>
            <a:off x="4937760" y="2160270"/>
            <a:ext cx="320040" cy="308610"/>
          </a:xfrm>
          <a:prstGeom prst="ellipse">
            <a:avLst/>
          </a:prstGeom>
          <a:solidFill>
            <a:srgbClr val="FFE67F"/>
          </a:solidFill>
          <a:ln w="12700">
            <a:solidFill>
              <a:srgbClr val="000000"/>
            </a:solidFill>
            <a:prstDash val="solid"/>
          </a:ln>
        </p:spPr>
      </p:sp>
      <p:sp>
        <p:nvSpPr>
          <p:cNvPr id="26" name="Text 17"/>
          <p:cNvSpPr/>
          <p:nvPr/>
        </p:nvSpPr>
        <p:spPr>
          <a:xfrm>
            <a:off x="4892040" y="2108835"/>
            <a:ext cx="457200" cy="41148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4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6</a:t>
            </a:r>
            <a:endParaRPr lang="en-US" sz="1400" dirty="0"/>
          </a:p>
        </p:txBody>
      </p:sp>
      <p:sp>
        <p:nvSpPr>
          <p:cNvPr id="27" name="Text 18"/>
          <p:cNvSpPr/>
          <p:nvPr/>
        </p:nvSpPr>
        <p:spPr>
          <a:xfrm>
            <a:off x="5394960" y="2108835"/>
            <a:ext cx="3108960" cy="41148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4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Delivery with Confidence</a:t>
            </a:r>
            <a:endParaRPr lang="en-US" sz="1400" dirty="0"/>
          </a:p>
        </p:txBody>
      </p:sp>
      <p:pic>
        <p:nvPicPr>
          <p:cNvPr id="28" name="Image 7" descr="preencoded.png">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29200" y="2828925"/>
            <a:ext cx="3474720" cy="514350"/>
          </a:xfrm>
          <a:prstGeom prst="rect">
            <a:avLst/>
          </a:prstGeom>
        </p:spPr>
      </p:pic>
      <p:sp>
        <p:nvSpPr>
          <p:cNvPr id="29" name="Shape 19"/>
          <p:cNvSpPr/>
          <p:nvPr/>
        </p:nvSpPr>
        <p:spPr>
          <a:xfrm>
            <a:off x="4937760" y="2931795"/>
            <a:ext cx="320040" cy="308610"/>
          </a:xfrm>
          <a:prstGeom prst="ellipse">
            <a:avLst/>
          </a:prstGeom>
          <a:solidFill>
            <a:srgbClr val="FFE67F"/>
          </a:solidFill>
          <a:ln w="12700">
            <a:solidFill>
              <a:srgbClr val="000000"/>
            </a:solidFill>
            <a:prstDash val="solid"/>
          </a:ln>
        </p:spPr>
      </p:sp>
      <p:sp>
        <p:nvSpPr>
          <p:cNvPr id="30" name="Text 20"/>
          <p:cNvSpPr/>
          <p:nvPr/>
        </p:nvSpPr>
        <p:spPr>
          <a:xfrm>
            <a:off x="4892040" y="2880360"/>
            <a:ext cx="457200" cy="41148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4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7</a:t>
            </a:r>
            <a:endParaRPr lang="en-US" sz="1400" dirty="0"/>
          </a:p>
        </p:txBody>
      </p:sp>
      <p:sp>
        <p:nvSpPr>
          <p:cNvPr id="31" name="Text 21"/>
          <p:cNvSpPr/>
          <p:nvPr/>
        </p:nvSpPr>
        <p:spPr>
          <a:xfrm>
            <a:off x="5394960" y="2880360"/>
            <a:ext cx="3108960" cy="41148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4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Engagement &amp; Interaction</a:t>
            </a:r>
            <a:endParaRPr lang="en-US" sz="1400" dirty="0"/>
          </a:p>
        </p:txBody>
      </p:sp>
      <p:pic>
        <p:nvPicPr>
          <p:cNvPr id="32" name="Image 8" descr="preencoded.png">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29200" y="3600450"/>
            <a:ext cx="3474720" cy="514350"/>
          </a:xfrm>
          <a:prstGeom prst="rect">
            <a:avLst/>
          </a:prstGeom>
        </p:spPr>
      </p:pic>
      <p:sp>
        <p:nvSpPr>
          <p:cNvPr id="33" name="Shape 22"/>
          <p:cNvSpPr/>
          <p:nvPr/>
        </p:nvSpPr>
        <p:spPr>
          <a:xfrm>
            <a:off x="4937760" y="3703320"/>
            <a:ext cx="320040" cy="308610"/>
          </a:xfrm>
          <a:prstGeom prst="ellipse">
            <a:avLst/>
          </a:prstGeom>
          <a:solidFill>
            <a:srgbClr val="FFE67F"/>
          </a:solidFill>
          <a:ln w="12700">
            <a:solidFill>
              <a:srgbClr val="000000"/>
            </a:solidFill>
            <a:prstDash val="solid"/>
          </a:ln>
        </p:spPr>
      </p:sp>
      <p:sp>
        <p:nvSpPr>
          <p:cNvPr id="34" name="Text 23"/>
          <p:cNvSpPr/>
          <p:nvPr/>
        </p:nvSpPr>
        <p:spPr>
          <a:xfrm>
            <a:off x="4892040" y="3651885"/>
            <a:ext cx="457200" cy="41148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4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8</a:t>
            </a:r>
            <a:endParaRPr lang="en-US" sz="1400" dirty="0"/>
          </a:p>
        </p:txBody>
      </p:sp>
      <p:sp>
        <p:nvSpPr>
          <p:cNvPr id="35" name="Text 24"/>
          <p:cNvSpPr/>
          <p:nvPr/>
        </p:nvSpPr>
        <p:spPr>
          <a:xfrm>
            <a:off x="5394960" y="3651885"/>
            <a:ext cx="3108960" cy="41148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4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Handling Nerves</a:t>
            </a:r>
            <a:endParaRPr lang="en-US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3" name="Image 1" descr="preencoded.png">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520" y="1285875"/>
            <a:ext cx="3474720" cy="514350"/>
          </a:xfrm>
          <a:prstGeom prst="rect">
            <a:avLst/>
          </a:prstGeom>
        </p:spPr>
      </p:pic>
      <p:sp>
        <p:nvSpPr>
          <p:cNvPr id="4" name="Shape 0"/>
          <p:cNvSpPr/>
          <p:nvPr/>
        </p:nvSpPr>
        <p:spPr>
          <a:xfrm>
            <a:off x="640080" y="1388745"/>
            <a:ext cx="320040" cy="308610"/>
          </a:xfrm>
          <a:prstGeom prst="ellipse">
            <a:avLst/>
          </a:prstGeom>
          <a:solidFill>
            <a:srgbClr val="FFE67F"/>
          </a:solidFill>
          <a:ln w="12700">
            <a:solidFill>
              <a:srgbClr val="000000"/>
            </a:solidFill>
            <a:prstDash val="solid"/>
          </a:ln>
        </p:spPr>
      </p:sp>
      <p:sp>
        <p:nvSpPr>
          <p:cNvPr id="5" name="Text 1"/>
          <p:cNvSpPr/>
          <p:nvPr/>
        </p:nvSpPr>
        <p:spPr>
          <a:xfrm>
            <a:off x="576072" y="1337310"/>
            <a:ext cx="457200" cy="41148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4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9</a:t>
            </a:r>
            <a:endParaRPr lang="en-US" sz="1400" dirty="0"/>
          </a:p>
        </p:txBody>
      </p:sp>
      <p:sp>
        <p:nvSpPr>
          <p:cNvPr id="6" name="Text 2"/>
          <p:cNvSpPr/>
          <p:nvPr/>
        </p:nvSpPr>
        <p:spPr>
          <a:xfrm>
            <a:off x="1097280" y="1337310"/>
            <a:ext cx="3108960" cy="41148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4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Final Touches</a:t>
            </a:r>
            <a:endParaRPr lang="en-US" sz="1400" dirty="0"/>
          </a:p>
        </p:txBody>
      </p:sp>
      <p:pic>
        <p:nvPicPr>
          <p:cNvPr id="7" name="Image 2" descr="preencoded.png">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520" y="2057400"/>
            <a:ext cx="3474720" cy="514350"/>
          </a:xfrm>
          <a:prstGeom prst="rect">
            <a:avLst/>
          </a:prstGeom>
        </p:spPr>
      </p:pic>
      <p:sp>
        <p:nvSpPr>
          <p:cNvPr id="8" name="Shape 3"/>
          <p:cNvSpPr/>
          <p:nvPr/>
        </p:nvSpPr>
        <p:spPr>
          <a:xfrm>
            <a:off x="640080" y="2160270"/>
            <a:ext cx="320040" cy="308610"/>
          </a:xfrm>
          <a:prstGeom prst="ellipse">
            <a:avLst/>
          </a:prstGeom>
          <a:solidFill>
            <a:srgbClr val="FFE67F"/>
          </a:solidFill>
          <a:ln w="12700">
            <a:solidFill>
              <a:srgbClr val="000000"/>
            </a:solidFill>
            <a:prstDash val="solid"/>
          </a:ln>
        </p:spPr>
      </p:sp>
      <p:sp>
        <p:nvSpPr>
          <p:cNvPr id="9" name="Text 4"/>
          <p:cNvSpPr/>
          <p:nvPr/>
        </p:nvSpPr>
        <p:spPr>
          <a:xfrm>
            <a:off x="576072" y="2108835"/>
            <a:ext cx="457200" cy="41148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4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10</a:t>
            </a:r>
            <a:endParaRPr lang="en-US" sz="1400" dirty="0"/>
          </a:p>
        </p:txBody>
      </p:sp>
      <p:sp>
        <p:nvSpPr>
          <p:cNvPr id="10" name="Text 5"/>
          <p:cNvSpPr/>
          <p:nvPr/>
        </p:nvSpPr>
        <p:spPr>
          <a:xfrm>
            <a:off x="1097280" y="2108835"/>
            <a:ext cx="3108960" cy="41148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4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Thank You</a:t>
            </a:r>
            <a:endParaRPr lang="en-US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Text 0"/>
          <p:cNvSpPr/>
          <p:nvPr/>
        </p:nvSpPr>
        <p:spPr>
          <a:xfrm>
            <a:off x="548640" y="668655"/>
            <a:ext cx="8229600" cy="27432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lnSpc>
                <a:spcPts val="3500"/>
              </a:lnSpc>
              <a:buNone/>
            </a:pPr>
            <a:r>
              <a:rPr lang="en-US" sz="20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Unlock Presentation Mastery</a:t>
            </a:r>
            <a:endParaRPr lang="en-US" sz="2000" dirty="0"/>
          </a:p>
        </p:txBody>
      </p:sp>
      <p:sp>
        <p:nvSpPr>
          <p:cNvPr id="4" name="Text 1"/>
          <p:cNvSpPr/>
          <p:nvPr/>
        </p:nvSpPr>
        <p:spPr>
          <a:xfrm>
            <a:off x="548640" y="1285875"/>
            <a:ext cx="8229600" cy="27432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Knowing your audience and defining clear objectives are the cornerstones of effective presentations. Tailor your content precisely.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Confidence stems from clear speech and natural gestures. Engage your audience with enthusiasm, making it memorable.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Involve your audience with questions and discussions. Manage time efficiently, leaving room for valuable Q&amp;A sessions.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Deep breathing and hydration help manage nerves. Focus on sharing value, not personal judgment; it's about knowledge.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Tech checks, appropriate attire, and impactful conclusions enhance your presentation's professionalism. Prepare everything in advance.</a:t>
            </a:r>
            <a:endParaRPr 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Text 0"/>
          <p:cNvSpPr/>
          <p:nvPr/>
        </p:nvSpPr>
        <p:spPr>
          <a:xfrm>
            <a:off x="548640" y="668655"/>
            <a:ext cx="8229600" cy="27432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lnSpc>
                <a:spcPts val="3500"/>
              </a:lnSpc>
              <a:buNone/>
            </a:pPr>
            <a:r>
              <a:rPr lang="en-US" sz="20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Know Your Audience</a:t>
            </a:r>
            <a:endParaRPr lang="en-US" sz="2000" dirty="0"/>
          </a:p>
        </p:txBody>
      </p:sp>
      <p:sp>
        <p:nvSpPr>
          <p:cNvPr id="4" name="Text 1"/>
          <p:cNvSpPr/>
          <p:nvPr/>
        </p:nvSpPr>
        <p:spPr>
          <a:xfrm>
            <a:off x="548640" y="1285875"/>
            <a:ext cx="8229600" cy="27432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Discover what captivates your audience and align your presentation accordingly. Make it relevant and interesting.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Gauge their understanding to avoid jargon or oversimplification. Cater to their understanding.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Meet their needs and deliver valuable insights that exceed their expectations. Think about their mindset.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Illustrate your points with relatable examples that resonate with their experiences. Help them connect.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Engage and solicit input from peers or mentors on the content to adjust effectively. See what works.</a:t>
            </a:r>
            <a:endParaRPr lang="en-US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Text 0"/>
          <p:cNvSpPr/>
          <p:nvPr/>
        </p:nvSpPr>
        <p:spPr>
          <a:xfrm>
            <a:off x="548640" y="668655"/>
            <a:ext cx="8229600" cy="27432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lnSpc>
                <a:spcPts val="3500"/>
              </a:lnSpc>
              <a:buNone/>
            </a:pPr>
            <a:r>
              <a:rPr lang="en-US" sz="20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Define a Clear Objective</a:t>
            </a:r>
            <a:endParaRPr lang="en-US" sz="2000" dirty="0"/>
          </a:p>
        </p:txBody>
      </p:sp>
      <p:sp>
        <p:nvSpPr>
          <p:cNvPr id="4" name="Text 1"/>
          <p:cNvSpPr/>
          <p:nvPr/>
        </p:nvSpPr>
        <p:spPr>
          <a:xfrm>
            <a:off x="548640" y="1285875"/>
            <a:ext cx="8229600" cy="27432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Focus on a single, memorable message that the audience retains. Make it concise and impactful.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Articulate your goal upfront to guide the audience through your presentation. Define the purpose clearly.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Reinforce your message with data, anecdotes, or examples to build credibility. Make the argument strong.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Encourage the audience to take a specific action after your presentation. Motivate your audience to act.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Refer back to your objective periodically to keep the audience focused and on track. Keep it constant.</a:t>
            </a:r>
            <a:endParaRPr lang="en-US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Text 0"/>
          <p:cNvSpPr/>
          <p:nvPr/>
        </p:nvSpPr>
        <p:spPr>
          <a:xfrm>
            <a:off x="548640" y="668655"/>
            <a:ext cx="8229600" cy="27432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lnSpc>
                <a:spcPts val="3500"/>
              </a:lnSpc>
              <a:buNone/>
            </a:pPr>
            <a:r>
              <a:rPr lang="en-US" sz="20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Structure for Success</a:t>
            </a:r>
            <a:endParaRPr lang="en-US" sz="2000" dirty="0"/>
          </a:p>
        </p:txBody>
      </p:sp>
      <p:sp>
        <p:nvSpPr>
          <p:cNvPr id="4" name="Text 1"/>
          <p:cNvSpPr/>
          <p:nvPr/>
        </p:nvSpPr>
        <p:spPr>
          <a:xfrm>
            <a:off x="548640" y="1285875"/>
            <a:ext cx="8229600" cy="27432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Start with a captivating story, question, or fact to grab immediate attention. Get everyone invested.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Present key arguments with supporting evidence, data, and visuals for clarity and impact. Convince your audience.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Ensure smooth transitions between topics. Make the information easy to understand and remember.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Summarize the key takeaways from your presentation. Remind the audience of the main topics.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End with a memorable call to action or thought-provoking idea that stays with your audience. Make it stick.</a:t>
            </a:r>
            <a:endParaRPr lang="en-US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Text 0"/>
          <p:cNvSpPr/>
          <p:nvPr/>
        </p:nvSpPr>
        <p:spPr>
          <a:xfrm>
            <a:off x="548640" y="668655"/>
            <a:ext cx="8229600" cy="27432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lnSpc>
                <a:spcPts val="3500"/>
              </a:lnSpc>
              <a:buNone/>
            </a:pPr>
            <a:r>
              <a:rPr lang="en-US" sz="20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Clean &amp; Visual Slides</a:t>
            </a:r>
            <a:endParaRPr lang="en-US" sz="2000" dirty="0"/>
          </a:p>
        </p:txBody>
      </p:sp>
      <p:sp>
        <p:nvSpPr>
          <p:cNvPr id="4" name="Text 1"/>
          <p:cNvSpPr/>
          <p:nvPr/>
        </p:nvSpPr>
        <p:spPr>
          <a:xfrm>
            <a:off x="548640" y="1285875"/>
            <a:ext cx="8229600" cy="27432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Use graphs, images, and icons to convey information quickly and effectively. Illustrate your point.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Keep text concise; focus on keywords and short phrases. Avoid overwhelming your audience with text.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Select colors that enhance readability and visual appeal. Make the presentation easier on the eyes.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Maintain a consistent font and layout across all slides for a professional look. Keep it professional.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Use whitespace to prevent clutter and improve readability. Give the viewer a chance to understand the slides.</a:t>
            </a:r>
            <a:endParaRPr lang="en-US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Text 0"/>
          <p:cNvSpPr/>
          <p:nvPr/>
        </p:nvSpPr>
        <p:spPr>
          <a:xfrm>
            <a:off x="548640" y="668655"/>
            <a:ext cx="8229600" cy="27432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lnSpc>
                <a:spcPts val="3500"/>
              </a:lnSpc>
              <a:buNone/>
            </a:pPr>
            <a:r>
              <a:rPr lang="en-US" sz="20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Delivery with Confidence</a:t>
            </a:r>
            <a:endParaRPr lang="en-US" sz="2000" dirty="0"/>
          </a:p>
        </p:txBody>
      </p:sp>
      <p:sp>
        <p:nvSpPr>
          <p:cNvPr id="4" name="Text 1"/>
          <p:cNvSpPr/>
          <p:nvPr/>
        </p:nvSpPr>
        <p:spPr>
          <a:xfrm>
            <a:off x="548640" y="1285875"/>
            <a:ext cx="8229600" cy="27432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Enunciate clearly and vary your tone to keep the audience engaged. Speak clearly so that people can hear you.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Avoid rushing; pause for emphasis and allow the audience to process information. Focus on cadence.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Connect with different audience members to build rapport and maintain their attention. Make an impression.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Use gestures to emphasize points and convey enthusiasm, but avoid distracting movements. Look relaxed.</a:t>
            </a:r>
            <a:endParaRPr lang="en-US" sz="1200" dirty="0"/>
          </a:p>
          <a:p>
            <a:pPr marL="342900" indent="-342900">
              <a:lnSpc>
                <a:spcPts val="2000"/>
              </a:lnSpc>
              <a:spcAft>
                <a:spcPts val="1200"/>
              </a:spcAft>
              <a:buSzPct val="100000"/>
              <a:buFont typeface="+mj-lt"/>
              <a:buAutoNum type="arabicPeriod" startAt="1"/>
            </a:pPr>
            <a:r>
              <a:rPr lang="en-US" sz="12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Show your passion for the topic to make your presentation more memorable. Show your passion.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2025-04-23T12:34:16Z</dcterms:created>
  <dcterms:modified xsi:type="dcterms:W3CDTF">2025-04-23T12:34:16Z</dcterms:modified>
</cp:coreProperties>
</file>