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3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4.png"/><Relationship Id="rId5" Type="http://schemas.openxmlformats.org/officeDocument/2006/relationships/image" Target="../media/image-2-5.png"/><Relationship Id="rId6" Type="http://schemas.openxmlformats.org/officeDocument/2006/relationships/image" Target="../media/image-2-6.png"/><Relationship Id="rId7" Type="http://schemas.openxmlformats.org/officeDocument/2006/relationships/image" Target="../media/image-2-7.png"/><Relationship Id="rId8" Type="http://schemas.openxmlformats.org/officeDocument/2006/relationships/image" Target="../media/image-2-8.png"/><Relationship Id="rId9" Type="http://schemas.openxmlformats.org/officeDocument/2006/relationships/image" Target="../media/image-2-9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image" Target="../media/image-3-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657600" y="1543050"/>
            <a:ext cx="1828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April 2025</a:t>
            </a:r>
            <a:endParaRPr lang="en-US" sz="11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00225"/>
            <a:ext cx="5486400" cy="10287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Ace Your College Presentations</a:t>
            </a:r>
            <a:endParaRPr lang="en-US" sz="2400" dirty="0"/>
          </a:p>
        </p:txBody>
      </p:sp>
      <p:sp>
        <p:nvSpPr>
          <p:cNvPr id="6" name="Text 2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Crafting Compelling Content and Delivering with Confidence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Engagement &amp; Interaction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Pose thought-provoking questions to stimulate thinking and discussion among the audience. Make them curious.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polls, discussions, or real-life examples to involve the audience actively. Make them a part of the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Real life examples will create the most unique engagement with the audience. Use real life stories.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well designed poll may be just what the audience needs to engage. Design thoughtful polls.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Keep a clear head to make sure there is enough time for Q&amp;A. Time management is the key.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Handling Nerves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Practice deep, calming breaths to center yourself before speaking. Control your fight or flight.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Drink water to prevent dry mouth and maintain vocal clarity. Help your throat stay moist.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Refer to brief notes, if needed, to stay on track without reading a script. Make quick and memorable notes.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Concentrate on sharing your knowledge rather than fearing judgment. Help your mindset before presenting.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Make sure you are in the moment and being mindful of the presentation. Always be ready to go!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Final Touches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Verify that your microphone, slides, and clicker are working correctly before the presentation. Verify everything works.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Choose clothing that matches the formality of the event to convey respect and professionalism. Make a good impression.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a relevant quote to connect and make the presentation unique. Quote an inspirational person or event.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Leave the audience with a memorable quote, call to action, or a thought-provoking idea. The most memorable moment.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Make sure your slides are properly formatted and there are no issues. Verify everything is good to go.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your audience for their time and attention. Appreciate their patience with you.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Invite questions and address any concerns or curiosities from the audience. Be ready for questions.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Provide additional resources or contact information for further learning. Send them in the right direction.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Conclude with a positive and impactful message to leave a lasting impression. End on a good note.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Thanks for listening, it was a pleasure presenting to you all. See you next time.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 Presentation Mastery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Know Your Audience</a:t>
            </a:r>
            <a:endParaRPr lang="en-US" sz="14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3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4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5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Define a Clear Objective</a:t>
            </a:r>
            <a:endParaRPr lang="en-US" sz="1400" dirty="0"/>
          </a:p>
        </p:txBody>
      </p:sp>
      <p:pic>
        <p:nvPicPr>
          <p:cNvPr id="16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7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8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9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Structure for Success</a:t>
            </a:r>
            <a:endParaRPr lang="en-US" sz="1400" dirty="0"/>
          </a:p>
        </p:txBody>
      </p:sp>
      <p:pic>
        <p:nvPicPr>
          <p:cNvPr id="20" name="Image 5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1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2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3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Clean &amp; Visual Slides</a:t>
            </a:r>
            <a:endParaRPr lang="en-US" sz="1400" dirty="0"/>
          </a:p>
        </p:txBody>
      </p:sp>
      <p:pic>
        <p:nvPicPr>
          <p:cNvPr id="24" name="Image 6" descr="preencoded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5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6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7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Delivery with Confidence</a:t>
            </a:r>
            <a:endParaRPr lang="en-US" sz="1400" dirty="0"/>
          </a:p>
        </p:txBody>
      </p:sp>
      <p:pic>
        <p:nvPicPr>
          <p:cNvPr id="28" name="Image 7" descr="preencoded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9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0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1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Engagement &amp; Interaction</a:t>
            </a:r>
            <a:endParaRPr lang="en-US" sz="1400" dirty="0"/>
          </a:p>
        </p:txBody>
      </p:sp>
      <p:pic>
        <p:nvPicPr>
          <p:cNvPr id="32" name="Image 8" descr="preencoded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3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4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5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Handling Nerves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5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6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Final Touches</a:t>
            </a:r>
            <a:endParaRPr lang="en-US" sz="1400" dirty="0"/>
          </a:p>
        </p:txBody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9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10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 Presentation Mastery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Knowing your audience and defining clear objectives are the cornerstones of effective presentations. Tailor your content precisely.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Confidence stems from clear speech and natural gestures. Engage your audience with enthusiasm, making it memorable.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Involve your audience with questions and discussions. Manage time efficiently, leaving room for valuable Q&amp;A sessions.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Deep breathing and hydration help manage nerves. Focus on sharing value, not personal judgment; it's about knowledge.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Tech checks, appropriate attire, and impactful conclusions enhance your presentation's professionalism. Prepare everything in advance.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Know Your Audience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Discover what captivates your audience and align your presentation accordingly. Make it relevant and interesting.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Gauge their understanding to avoid jargon or oversimplification. Cater to their understanding.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Meet their needs and deliver valuable insights that exceed their expectations. Think about their mindset.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Illustrate your points with relatable examples that resonate with their experiences. Help them connect.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Engage and solicit input from peers or mentors on the content to adjust effectively. See what works.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Define a Clear Objective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Focus on a single, memorable message that the audience retains. Make it concise and impactful.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Articulate your goal upfront to guide the audience through your presentation. Define the purpose clearly.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Reinforce your message with data, anecdotes, or examples to build credibility. Make the argument strong.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Encourage the audience to take a specific action after your presentation. Motivate your audience to act.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Refer back to your objective periodically to keep the audience focused and on track. Keep it constant.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Structure for Success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Start with a captivating story, question, or fact to grab immediate attention. Get everyone invested.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Present key arguments with supporting evidence, data, and visuals for clarity and impact. Convince your audience.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Ensure smooth transitions between topics. Make the information easy to understand and remember.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Summarize the key takeaways from your presentation. Remind the audience of the main topics.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End with a memorable call to action or thought-provoking idea that stays with your audience. Make it stick.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Clean &amp; Visual Slides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graphs, images, and icons to convey information quickly and effectively. Illustrate your point.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Keep text concise; focus on keywords and short phrases. Avoid overwhelming your audience with text.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Select colors that enhance readability and visual appeal. Make the presentation easier on the eyes.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Maintain a consistent font and layout across all slides for a professional look. Keep it professional.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whitespace to prevent clutter and improve readability. Give the viewer a chance to understand the slides.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Delivery with Confidence</a:t>
            </a:r>
            <a:endParaRPr lang="en-US" sz="2000" dirty="0"/>
          </a:p>
        </p:txBody>
      </p:sp>
      <p:sp>
        <p:nvSpPr>
          <p:cNvPr id="4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Enunciate clearly and vary your tone to keep the audience engaged. Speak clearly so that people can hear you.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Avoid rushing; pause for emphasis and allow the audience to process information. Focus on cadence.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Connect with different audience members to build rapport and maintain their attention. Make an impression.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gestures to emphasize points and convey enthusiasm, but avoid distracting movements. Look relaxed.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Show your passion for the topic to make your presentation more memorable. Show your passion.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2025-04-23T12:34:16Z</dcterms:created>
  <dcterms:modified xsi:type="dcterms:W3CDTF">2025-04-23T12:34:16Z</dcterms:modified>
</cp:coreProperties>
</file>