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6932294/pexels-photo-6932294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932294/pexels-photo-693229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Administration vs Management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Key Differences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the Distinction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Focus Areas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Decision-Making Approaches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 and Resource Orientation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Synthesis and Application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00135/pexels-photo-590013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the Distinction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Setting the Foundation for Understanding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truly separates administration from management in organizational contexts and why does this distinction matter?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people use these terms interchangeably, but they represent different approaches to organizational leadership.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concepts have evolved over time, with administration focusing on policy and management on execution.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these differences helps organizations structure their leadership more effectively.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688690/pexels-photo-668869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Focus Areas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Where Administration and Management Diverge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Administration concentrates on policy formulation, planning, and establishing organizational frameworks.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Management focuses on implementing policies, coordinating resources, and achieving specific objectives.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Administration operates at the strategic level while management deals with tactical day-to-day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Administrative decisions affect the entire organization, while management decisions impact specific departments or teams.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73895/pexels-photo-597389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Decision-Making Approaches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Each Function Makes Choices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Administrative decisions are typically broad, policy-oriented, and based on long-term organizational vision.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Management decisions are more specific, operational, and focused on immediate problem-solving.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Administrative thinking extends years into the future, while management focuses on weeks and months.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Administration weighs long-term organizational risks, while management addresses immediate operational risks.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342128/pexels-photo-434212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 and Resource Orientation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Different Approaches to Organizational Resources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Administration prioritizes long-term planning and sustainable organizational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Management emphasizes immediate results, efficiency, and meeting short-term targets.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Administration determines overall resource distribution policies, while management implements specific allocation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Administration measures success through organizational health and sustainability, while management focuses on productivity and output.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427501/pexels-photo-442750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Synthesis and Application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Both Functions for Success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Administration and management work together, with each supporting the other's objectives and functions.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 organizations maintain balance between strategic administration and operational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leaders understand when to apply administrative thinking versus management approaches.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distinction between administration and management will continue to evolve as organizations become more complex.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2025-09-16T16:12:33Z</dcterms:created>
  <dcterms:modified xsi:type="dcterms:W3CDTF">2025-09-16T16:12:33Z</dcterms:modified>
</cp:coreProperties>
</file>