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Agribusiness Management: Diverse Organizational Models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Individual, Cooperative, and State-Owned Enterprises in Agribusiness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Sustainability Imperative: Balancing Profit and Planet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 stewardship is vital for long-term sustainability. Agribusinesses should minimize their environmental footprint through eco-friendly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Conserving natural resources is essential. Efficient water management, soil conservation, and reduced energy consumption are crucial.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Reducing waste throughout the supply chain is important. Implementing waste reduction strategies minimizes environmental impact and increases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responsibility is key to sustainable agribusiness. Fair labor practices, community engagement, and ethical sourcing build trust and goodwill.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Certification standards enhance sustainability. They provide assurance to consumers and stakeholders about the environmental and social impacts.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Trends: The Evolving Agribusiness Landscape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Climate change poses significant challenges. Agribusinesses must adapt through climate-resilient crops, water management, and innovative farming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Growing populations require increased food production. Sustainable intensification and efficient distribution are crucial to meet rising demand.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Consumer preferences are shifting towards healthier and sustainable foods. Agribusinesses must adapt by offering products that meet these evolving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Technological advancements are transforming agribusiness. Innovation in biotechnology, robotics, and data analytics will drive future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Policy and regulatory frameworks shape the agribusiness landscape. Agribusinesses must stay informed and adapt to changing regulations.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time and attention during this presentation. Thank you for your engagement and interest in agribusiness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you have any questions or require further information, please do not hesitate to contact us. We are here to assist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the dynamic field of agribusiness. Continuous learning is essential for success in this evolving industry.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welcome opportunities for collaboration and partnership. Together, we can advance sustainable and efficient agribusiness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wish you success in your future endeavors. May your efforts contribute to a thriving and sustainable agricultural sector.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Cultivating Success: Agribusiness Organizations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Individual Enterprise: A Farmer's Vision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Cooperative Power: Strength in Unity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State-Owned Agribusiness: National Food Security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Management Challenges: Navigating Complexity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Management: Sustaining Growth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Technology's Role: Innovation in Agribusiness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Sustainability Imperative: Balancing Profit and Planet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Trends: The Evolving Agribusiness Landscape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Cultivating Success: Agribusiness Organizations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Agribusiness encompasses all activities related to agricultural production, processing, and distribution. Understanding its organizational forms is crucial for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Agribusinesses can be structured in various ways, each with its advantages and disadvantages. These include individual proprietorships, cooperatives, and state enterprises.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different organizations impact local and national economies. They shape employment, trade, and the overall sustainability of the agricultural sector.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Choosing the right organizational structure is vital. It affects access to resources, risk management, and long-term growth prospects in agribusiness.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Agribusiness organizations operate on a global scale. They adapt to diverse market conditions and regulatory environments across the world.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Individual Enterprise: A Farmer's Vision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 proprietorships offer complete control to the owner. This allows for quick decision-making and personalized management style.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key disadvantage is unlimited personal liability. The owner is personally responsible for all business debts and obligations.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Raising capital can be challenging for individual enterprises. Funding usually comes from personal savings or small loans.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Taxation is simpler for individual proprietorships. Profits are taxed as personal income, reducing administrative burden.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 enterprises are adaptable to market changes. They can quickly adjust operations and strategies to meet evolving demands.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Cooperative Power: Strength in Unity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Cooperatives are owned and controlled by their members. They operate for the mutual benefit of all participating individuals.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Cooperatives pool resources to achieve economies of scale. This reduces costs and increases bargaining power in the market.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Decision-making is democratic, with each member having equal voting rights. This ensures that the cooperative serves the interests of its members.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Cooperatives provide members with access to broader markets. They facilitate the marketing and distribution of agricultural products.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Cooperatives often promote sustainable farming practices. They prioritize environmental stewardship and long-term community well-being.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State-Owned Agribusiness: National Food Security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State-owned agribusinesses play a crucial role in national food security. They ensure stable food supplies and support agricultural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organizations typically operate on a large scale. They manage extensive agricultural lands and production facilities.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State-owned enterprises often receive government subsidies and support. This helps them to achieve national policy objectives.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are involved in infrastructure development. This includes irrigation projects, storage facilities, and transportation networks.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State-owned agribusinesses implement government policies. They promote agricultural research, technology transfer, and rural development initiatives.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Management Challenges: Navigating Complexity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 enterprises face challenges in securing capital and managing risk. They need to develop strong business acumen and financial planning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Cooperatives must balance member interests and maintain democratic governance. Effective communication and conflict resolution are essential.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State-owned enterprises require efficient management and transparency. They must avoid bureaucratic inefficiencies and corruption.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Adopting sustainable practices while maintaining profitability is key. Agribusinesses should prioritize environmental stewardship and long-term viability.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competition requires agribusinesses to be innovative. They must adopt new technologies and strategies to stay competitive in international markets.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Management: Sustaining Growth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Securing adequate funding is critical for growth. Agribusinesses should explore various financing options, including loans, grants, and investments.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budgeting and financial planning are essential. These processes ensure resources are allocated efficiently and goals are met.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Managing financial risks is vital in agribusiness. Strategies include insurance, hedging, and diversification to protect against market volatility.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cost control measures is crucial for profitability. Minimizing expenses and maximizing efficiency enhances financial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investments drive long-term growth. Agribusinesses should invest in technology, infrastructure, and human capital to enhance productivity.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Technology's Role: Innovation in Agribusiness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Precision farming technologies optimize resource use. Sensors, drones, and GPS systems enhance efficiency and reduce environmental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 analytics provide valuable insights for decision-making. They enable agribusinesses to improve yields, optimize operations, and reduce waste.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enhances supply chain management. Tracking and tracing systems improve transparency, efficiency, and food safety.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E-commerce platforms expand market access. They allow agribusinesses to reach new customers and increase sales through online channels.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Automation increases productivity and reduces labor costs. Robotic systems and automated machinery streamline agricultural processes.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2025-04-21T11:21:41Z</dcterms:created>
  <dcterms:modified xsi:type="dcterms:W3CDTF">2025-04-21T11:21:41Z</dcterms:modified>
</cp:coreProperties>
</file>