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4114800" y="2314575"/>
            <a:ext cx="45720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Akut Pankreatit Vaka Sunumu
</a:t>
            </a:r>
            <a:pPr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Merve Ekici - Mesleki Eğitim Uygulaması 1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İçindekiler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2025-05-04T11:45:16Z</dcterms:created>
  <dcterms:modified xsi:type="dcterms:W3CDTF">2025-05-04T11:45:16Z</dcterms:modified>
</cp:coreProperties>
</file>