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Enzyme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MSc Microbiology, Semester 1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Inhibition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Feedback inhibition in metabolic pathways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Example: ATCase inhibited by CTP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Importance in maintaining homeostasis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Drug design and therapeutic targets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Regulation of metabolic diseases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Industrial enzyme technology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enzymes act as key regulatory proteins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Provide control over metabolic flux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Crucial in medical &amp; industrial applications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 from local MSc book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N.P.G. College of Science, Raipur (C.G.)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Synopsis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Properties of Allosteric Enzymes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Kinetic Properties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Effectors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Allosteric Regulation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Inhibition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Applications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Conclusion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749040" y="40233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206240" y="40233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References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3749040" y="43891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1200" dirty="0"/>
          </a:p>
        </p:txBody>
      </p:sp>
      <p:sp>
        <p:nvSpPr>
          <p:cNvPr id="27" name="Text 25"/>
          <p:cNvSpPr/>
          <p:nvPr/>
        </p:nvSpPr>
        <p:spPr>
          <a:xfrm>
            <a:off x="4206240" y="43891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Government N.P.G. College of Science, Raipur (C.G.)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Presentation on Topic: Allosteric Enzyme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M.Sc. Microbiology – Semester 1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Subject: Bioenzymes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Submitted to: Microbiology Department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Submitted by: Sakshi Jha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Synopsis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Properties of Allosteric Enzymes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Kinetic Properties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Effectors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Allosteric Regulation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Introduction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Definition of allosteric enzymes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General role in metabolism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Importance in regulation of biochemical pathways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Properties of Allosteric Enzymes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Multi-subunit structure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Presence of active site &amp; regulatory site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Conformational changes upon effector binding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Exhibit cooperative binding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Kinetic Properties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Show sigmoidal (S-shaped) kinetics instead of hyperbolic curve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&amp; negative cooperativity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Role of substrate concentration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Allosteric Effectors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Activators: enhance enzyme activity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Inhibitors: reduce enzyme activity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Bind at regulatory (allosteric) sites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Types of Allosteric Regulation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Positive Regulation (Activation)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Negative Regulation (Inhibition)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Homotropic effectors (substrate itself acts as effector)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Heterotropic effectors (different molecules act as effector)
</a:t>
            </a:r>
            <a:pPr algn="just" indent="0" marL="0">
              <a:lnSpc>
                <a:spcPts val="2000"/>
              </a:lnSpc>
              <a:buNone/>
            </a:pP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2025-10-11T19:01:10Z</dcterms:created>
  <dcterms:modified xsi:type="dcterms:W3CDTF">2025-10-11T19:01:10Z</dcterms:modified>
</cp:coreProperties>
</file>