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48693/pexels-photo-33048693.jpeg?auto=compress&amp;cs=tinysrgb&amp;fit=crop&amp;h=1200&amp;w=800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980967/pexels-photo-6980967.jpeg?auto=compress&amp;cs=tinysrgb&amp;fit=crop&amp;h=1200&amp;w=800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14385598/pexels-photo-14385598.jpeg?auto=compress&amp;cs=tinysrgb&amp;fit=crop&amp;h=1200&amp;w=800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2604929/pexels-photo-2604929.jpeg?auto=compress&amp;cs=tinysrgb&amp;fit=crop&amp;h=1200&amp;w=800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12218/pexels-photo-33012218.jpe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66362/pexels-photo-33066362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761492/pexels-photo-6761492.jpeg?auto=compress&amp;cs=tinysrgb&amp;fit=crop&amp;h=1200&amp;w=800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125655/pexels-photo-6125655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552363/pexels-photo-7552363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260477/pexels-photo-4260477.jpeg?auto=compress&amp;cs=tinysrgb&amp;fit=crop&amp;h=1200&amp;w=800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section1_firstbckg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8720" y="2468880"/>
            <a:ext cx="6766560" cy="0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Amalgamation: The Art of Uniting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2286000" y="2931795"/>
            <a:ext cx="4114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0808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Power of Combination in Education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118872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37160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55448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13232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31520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49808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1188720" y="2571750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188720" y="3343275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Future of Amalgamation in Education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future of education will see an increase in interdisciplinary programs as a result of amalgamation.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will lead to more personalized learning paths, catering to individual student needs.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Global education networks will expand, allowing for greater collaboration and amalgamation across borders.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Sustainability will be a key focus, with amalgamation playing a role in creating eco-friendly educational practices.</a:t>
            </a:r>
            <a:endParaRPr lang="en-US" sz="1200" dirty="0"/>
          </a:p>
        </p:txBody>
      </p:sp>
      <p:pic>
        <p:nvPicPr>
          <p:cNvPr id="4" name="Image 0" descr="https://images.pexels.com/photos/33048693/pexels-photo-3304869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Amalgamation and Cultural Diversity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Cultural exchange programs are a form of amalgamation, promoting understanding and appreciation of diversity.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inclusive curriculum is developed through amalgamation, reflecting diverse perspectives and experiences.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Language integration in education is a form of amalgamation, enhancing communication and understanding.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encourages celebrating diversity, fostering a more inclusive and harmonious educational environment.</a:t>
            </a:r>
            <a:endParaRPr lang="en-US" sz="1200" dirty="0"/>
          </a:p>
        </p:txBody>
      </p:sp>
      <p:pic>
        <p:nvPicPr>
          <p:cNvPr id="4" name="Image 0" descr="https://images.pexels.com/photos/6980967/pexels-photo-698096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Amalgamation in Higher Education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Universities are adopting cross-departmental collaboration as a form of amalgamation, enhancing research and learning.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Joint degree programs are an example of amalgamation, offering students a broader educational experience.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Research partnerships between universities and industries are a form of amalgamation, driving innovation.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International student exchange programs are a form of amalgamation, enriching the educational experience.</a:t>
            </a:r>
            <a:endParaRPr lang="en-US" sz="1200" dirty="0"/>
          </a:p>
        </p:txBody>
      </p:sp>
      <p:pic>
        <p:nvPicPr>
          <p:cNvPr id="4" name="Image 0" descr="https://images.pexels.com/photos/14385598/pexels-photo-1438559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Conclusion: The Impact of Amalgamation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is transforming education by integrating disciplines, enhancing collaboration, and fostering innovation.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long-term benefits of amalgamation include improved learning outcomes, increased cultural understanding, and global collaboration.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Educators and institutions are encouraged to embrace amalgamation to create a more dynamic and inclusive educational environment.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represents a new era in education, offering endless possibilities for growth and development.</a:t>
            </a:r>
            <a:endParaRPr lang="en-US" sz="1200" dirty="0"/>
          </a:p>
        </p:txBody>
      </p:sp>
      <p:pic>
        <p:nvPicPr>
          <p:cNvPr id="4" name="Image 0" descr="https://images.pexels.com/photos/2604929/pexels-photo-260492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305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37160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Amalgamation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543050"/>
            <a:ext cx="41148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8328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384048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Amalgamation in Education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1543050"/>
            <a:ext cx="41148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5216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630936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Case Studies of Amalgamation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468880"/>
            <a:ext cx="41148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137160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of Amalgamation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2468880"/>
            <a:ext cx="41148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38328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384048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Strategies for Successful Amalgamation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60" y="2468880"/>
            <a:ext cx="41148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85216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630936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Role of Technology in Amalgamation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3394710"/>
            <a:ext cx="41148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91440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23" name="Text 14"/>
          <p:cNvSpPr/>
          <p:nvPr/>
        </p:nvSpPr>
        <p:spPr>
          <a:xfrm>
            <a:off x="137160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of Amalgamation in Education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3280" y="3394710"/>
            <a:ext cx="41148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38328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26" name="Text 16"/>
          <p:cNvSpPr/>
          <p:nvPr/>
        </p:nvSpPr>
        <p:spPr>
          <a:xfrm>
            <a:off x="384048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Amalgamation and Cultural Diversity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2160" y="3394710"/>
            <a:ext cx="41148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585216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29" name="Text 18"/>
          <p:cNvSpPr/>
          <p:nvPr/>
        </p:nvSpPr>
        <p:spPr>
          <a:xfrm>
            <a:off x="630936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Amalgamation in Higher Education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305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37160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Conclusion: The Impact of Amalgamation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Introduction to Amalgamation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refers to the process of combining or uniting multiple entities into a single form, enhancing strength and efficiency.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Historically, amalgamation has been used in various fields, including metallurgy and business, to create stronger, more versatile entities.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education, amalgamation can lead to innovative teaching methods, combining traditional and modern techniques for better learning outcomes.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presentation aims to explore the concept of amalgamation and its significance in the educational landscape.</a:t>
            </a:r>
            <a:endParaRPr lang="en-US" sz="1200" dirty="0"/>
          </a:p>
        </p:txBody>
      </p:sp>
      <p:pic>
        <p:nvPicPr>
          <p:cNvPr id="4" name="Image 0" descr="https://images.pexels.com/photos/33012218/pexels-photo-3301221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Amalgamation in Education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in education involves integrating different disciplines to provide a more holistic learning experience.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Through amalgamation, students engage in collaborative learning, sharing knowledge across various fields.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Educators use amalgamation to develop innovative teaching methods that cater to diverse learning styles.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Students benefit from amalgamation by gaining a broader perspective and developing critical thinking skills.</a:t>
            </a:r>
            <a:endParaRPr lang="en-US" sz="1200" dirty="0"/>
          </a:p>
        </p:txBody>
      </p:sp>
      <p:pic>
        <p:nvPicPr>
          <p:cNvPr id="4" name="Image 0" descr="https://images.pexels.com/photos/33066362/pexels-photo-3306636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Case Studies of Amalgamation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Many universities offer interdisciplinary courses as a form of amalgamation, blending subjects like science and art.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Project-based learning is an example of amalgamation, where students apply knowledge from multiple subjects to solve real-world problems.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integration of technology in classrooms is a form of amalgamation, enhancing traditional teaching methods.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is evident in global collaborations, where students and educators from different countries work together.</a:t>
            </a:r>
            <a:endParaRPr lang="en-US" sz="1200" dirty="0"/>
          </a:p>
        </p:txBody>
      </p:sp>
      <p:pic>
        <p:nvPicPr>
          <p:cNvPr id="4" name="Image 0" descr="https://images.pexels.com/photos/6761492/pexels-photo-676149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Challenges of Amalgamation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One of the main challenges of amalgamation is resistance to change from educators and institutions.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Effective amalgamation requires proper allocation of resources, which can be a significant challenge.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quality while amalgamating different elements is crucial and can be challenging.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Amalgamation often involves bridging cultural differences, which requires sensitivity and understanding.</a:t>
            </a:r>
            <a:endParaRPr lang="en-US" sz="1200" dirty="0"/>
          </a:p>
        </p:txBody>
      </p:sp>
      <p:pic>
        <p:nvPicPr>
          <p:cNvPr id="4" name="Image 0" descr="https://images.pexels.com/photos/6125655/pexels-photo-612565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Strategies for Successful Amalgamation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Engaging stakeholders, including educators, students, and parents, is vital for successful amalgamation.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Providing continuous training for educators ensures they are equipped to handle amalgamated teaching methods.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Implementing feedback mechanisms helps in refining amalgamation processes and improving outcomes.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Promoting cultural sensitivity is essential for successful amalgamation in diverse educational settings.</a:t>
            </a:r>
            <a:endParaRPr lang="en-US" sz="1200" dirty="0"/>
          </a:p>
        </p:txBody>
      </p:sp>
      <p:pic>
        <p:nvPicPr>
          <p:cNvPr id="4" name="Image 0" descr="https://images.pexels.com/photos/7552363/pexels-photo-755236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The Role of Technology in Amalgamation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Digital learning platforms facilitate amalgamation by providing access to diverse resources and tools.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Virtual classrooms are a form of amalgamation, combining traditional teaching with digital technology.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Online collaboration tools enable students and educators to work together seamlessly, regardless of location.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Technology provides data-driven insights that help in refining amalgamation strategies for better outcomes.</a:t>
            </a:r>
            <a:endParaRPr lang="en-US" sz="1200" dirty="0"/>
          </a:p>
        </p:txBody>
      </p:sp>
      <p:pic>
        <p:nvPicPr>
          <p:cNvPr id="4" name="Image 0" descr="https://images.pexels.com/photos/4260477/pexels-photo-426047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2025-07-19T17:45:36Z</dcterms:created>
  <dcterms:modified xsi:type="dcterms:W3CDTF">2025-07-19T17:45:36Z</dcterms:modified>
</cp:coreProperties>
</file>