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Amanah Qurban: Berkah Idul Adha 1446 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Menunaikan Ibadah Qurban dengan Amanah dan Kemudahan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Amanah Qurban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Daftar Harga Sapi Qurban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Daftar Harga Kambing Qurban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Informasi Lebih Lanjut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Terima Kasih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Amanah Qurban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Mari sambut Idul Adha dengan menunaikan qurban. Kami siap mengantarkan hewan qurban terbaik sampai tujuan. GRATIS ONGKIR!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Hewan qurban Anda dirawat dengan baik hingga hari pengiriman. Kesehatan dan kualitasnya adalah prioritas kami.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Dapatkan harga spesial untuk qurban Anda di tahun 2025. Penawaran terbatas, pesan sekarang!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Kami menyediakan berbagai jenis sapi dan kambing berkualitas. Pilih yang terbaik sesuai dengan anggaran Anda.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Proses pemesanan mudah dan cepat. Kami siap membantu Anda memilih hewan qurban yang sesuai.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Daftar Harga Sapi Qurban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Sapi dengan bobot ideal, cocok untuk qurban keluarga. Harga terjangkau: Rp 19.500.000.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Sapi dengan bobot sedang, daging lebih banyak. Investasi qurban yang menguntungkan: Rp 23.500.000.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Sapi dengan bobot lumayan besar, untuk qurban yang lebih besar manfaatnya: Rp 25.000.000.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Sapi jumbo untuk berbagi ke lebih banyak orang. Qurban istimewa: Rp 34.000.000.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Sapi super jumbo, qurban paling istimewa. Harga: Rp 41.000.000.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Daftar Harga Kambing Qurban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Kambing istimewa dengan bobot super, qurban terbaik: Rp 8.500.000.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Kambing super dengan daging melimpah, qurban berkualitas: Rp 6.500.000.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Kambing semi super, pilihan tepat untuk qurban: Rp 5.500.000.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Kambing type A, harga terjangkau untuk qurban: Rp 4.300.000.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Kambing type B, pilihan ekonomis untuk berqurban: Rp 3.700.000.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Informasi Lebih Lanjut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Hubungi Reggy untuk konsultasi dan pemesanan: +62 822 1327 4409.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Hubungi Akam untuk informasi lebih detail: +62 811 8871 226.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Hubungi Rifat untuk bantuan dan pemesanan cepat: +62 857 999 11 417.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Kami siap melayani Anda dengan sepenuh hati. Kepuasan Anda adalah prioritas kami.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Jangan ragu untuk berkonsultasi dengan kami mengenai pilihan hewan qurban yang tepat.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Terima Kasih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Kami mengucapkan terima kasih atas kepercayaan Anda telah memilih Amanah Qurban sebagai mitra ibadah qurban Anda.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Semoga qurban Anda diterima oleh Allah SWT dan membawa berkah bagi Anda dan keluarga.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Dengan berqurban, kita berbagi kebahagiaan dengan sesama. Semoga Allah SWT membalas kebaikan Anda.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Kami berkomitmen untuk menjaga amanah Anda dalam menunaikan ibadah qurban.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Kami tunggu partisipasi Anda di tahun-tahun berikutnya. Wassalamu'alaikum Warahmatullahi Wabarakatuh.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2025-05-07T07:50:29Z</dcterms:created>
  <dcterms:modified xsi:type="dcterms:W3CDTF">2025-05-07T07:50:29Z</dcterms:modified>
</cp:coreProperties>
</file>